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63" r:id="rId6"/>
    <p:sldId id="261" r:id="rId7"/>
    <p:sldId id="273" r:id="rId8"/>
    <p:sldId id="268" r:id="rId9"/>
    <p:sldId id="274" r:id="rId10"/>
    <p:sldId id="282" r:id="rId11"/>
    <p:sldId id="276" r:id="rId12"/>
    <p:sldId id="279" r:id="rId13"/>
    <p:sldId id="283" r:id="rId14"/>
    <p:sldId id="293" r:id="rId15"/>
    <p:sldId id="269" r:id="rId16"/>
    <p:sldId id="275" r:id="rId17"/>
    <p:sldId id="287" r:id="rId18"/>
    <p:sldId id="297" r:id="rId19"/>
    <p:sldId id="270" r:id="rId20"/>
    <p:sldId id="289" r:id="rId21"/>
    <p:sldId id="290" r:id="rId22"/>
    <p:sldId id="288" r:id="rId23"/>
    <p:sldId id="280" r:id="rId24"/>
    <p:sldId id="285" r:id="rId25"/>
    <p:sldId id="286" r:id="rId26"/>
    <p:sldId id="281" r:id="rId27"/>
    <p:sldId id="296" r:id="rId28"/>
    <p:sldId id="284" r:id="rId29"/>
    <p:sldId id="271" r:id="rId30"/>
    <p:sldId id="294" r:id="rId3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29B7C0-BE21-4DB7-AC30-C0BBD990B2AF}" v="4" dt="2024-06-19T09:03:52.683"/>
    <p1510:client id="{FE88B9F6-DF7F-8DB2-3C3C-AB50F98A1FBE}" v="6" dt="2024-06-18T13:01:22.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aert Rieke" userId="S::rieke.lenaert@vlaanderen.be::796d3635-3bfb-4834-ae3b-1b66d411582f" providerId="AD" clId="Web-{FE88B9F6-DF7F-8DB2-3C3C-AB50F98A1FBE}"/>
    <pc:docChg chg="modSld">
      <pc:chgData name="Lenaert Rieke" userId="S::rieke.lenaert@vlaanderen.be::796d3635-3bfb-4834-ae3b-1b66d411582f" providerId="AD" clId="Web-{FE88B9F6-DF7F-8DB2-3C3C-AB50F98A1FBE}" dt="2024-06-18T13:01:22.724" v="5" actId="20577"/>
      <pc:docMkLst>
        <pc:docMk/>
      </pc:docMkLst>
      <pc:sldChg chg="modSp">
        <pc:chgData name="Lenaert Rieke" userId="S::rieke.lenaert@vlaanderen.be::796d3635-3bfb-4834-ae3b-1b66d411582f" providerId="AD" clId="Web-{FE88B9F6-DF7F-8DB2-3C3C-AB50F98A1FBE}" dt="2024-06-18T13:00:14.079" v="2" actId="20577"/>
        <pc:sldMkLst>
          <pc:docMk/>
          <pc:sldMk cId="2708951812" sldId="279"/>
        </pc:sldMkLst>
        <pc:spChg chg="mod">
          <ac:chgData name="Lenaert Rieke" userId="S::rieke.lenaert@vlaanderen.be::796d3635-3bfb-4834-ae3b-1b66d411582f" providerId="AD" clId="Web-{FE88B9F6-DF7F-8DB2-3C3C-AB50F98A1FBE}" dt="2024-06-18T13:00:14.079" v="2" actId="20577"/>
          <ac:spMkLst>
            <pc:docMk/>
            <pc:sldMk cId="2708951812" sldId="279"/>
            <ac:spMk id="3" creationId="{78CBB023-DA25-73B6-3911-79B683D1F36A}"/>
          </ac:spMkLst>
        </pc:spChg>
      </pc:sldChg>
      <pc:sldChg chg="modSp">
        <pc:chgData name="Lenaert Rieke" userId="S::rieke.lenaert@vlaanderen.be::796d3635-3bfb-4834-ae3b-1b66d411582f" providerId="AD" clId="Web-{FE88B9F6-DF7F-8DB2-3C3C-AB50F98A1FBE}" dt="2024-06-18T12:59:53.828" v="0" actId="1076"/>
        <pc:sldMkLst>
          <pc:docMk/>
          <pc:sldMk cId="0" sldId="282"/>
        </pc:sldMkLst>
        <pc:spChg chg="mod">
          <ac:chgData name="Lenaert Rieke" userId="S::rieke.lenaert@vlaanderen.be::796d3635-3bfb-4834-ae3b-1b66d411582f" providerId="AD" clId="Web-{FE88B9F6-DF7F-8DB2-3C3C-AB50F98A1FBE}" dt="2024-06-18T12:59:53.828" v="0" actId="1076"/>
          <ac:spMkLst>
            <pc:docMk/>
            <pc:sldMk cId="0" sldId="282"/>
            <ac:spMk id="3" creationId="{00000000-0000-0000-0000-000000000000}"/>
          </ac:spMkLst>
        </pc:spChg>
      </pc:sldChg>
      <pc:sldChg chg="modSp">
        <pc:chgData name="Lenaert Rieke" userId="S::rieke.lenaert@vlaanderen.be::796d3635-3bfb-4834-ae3b-1b66d411582f" providerId="AD" clId="Web-{FE88B9F6-DF7F-8DB2-3C3C-AB50F98A1FBE}" dt="2024-06-18T13:01:22.724" v="5" actId="20577"/>
        <pc:sldMkLst>
          <pc:docMk/>
          <pc:sldMk cId="92217131" sldId="287"/>
        </pc:sldMkLst>
        <pc:spChg chg="mod">
          <ac:chgData name="Lenaert Rieke" userId="S::rieke.lenaert@vlaanderen.be::796d3635-3bfb-4834-ae3b-1b66d411582f" providerId="AD" clId="Web-{FE88B9F6-DF7F-8DB2-3C3C-AB50F98A1FBE}" dt="2024-06-18T13:01:22.724" v="5" actId="20577"/>
          <ac:spMkLst>
            <pc:docMk/>
            <pc:sldMk cId="92217131" sldId="287"/>
            <ac:spMk id="3" creationId="{0D59B8D4-4E1B-5E60-BE64-BEE91B4D7238}"/>
          </ac:spMkLst>
        </pc:spChg>
      </pc:sldChg>
    </pc:docChg>
  </pc:docChgLst>
  <pc:docChgLst>
    <pc:chgData name="Lenaert Rieke" userId="796d3635-3bfb-4834-ae3b-1b66d411582f" providerId="ADAL" clId="{ED29B7C0-BE21-4DB7-AC30-C0BBD990B2AF}"/>
    <pc:docChg chg="undo custSel addSld delSld modSld sldOrd">
      <pc:chgData name="Lenaert Rieke" userId="796d3635-3bfb-4834-ae3b-1b66d411582f" providerId="ADAL" clId="{ED29B7C0-BE21-4DB7-AC30-C0BBD990B2AF}" dt="2024-06-19T09:03:52.683" v="3983" actId="47"/>
      <pc:docMkLst>
        <pc:docMk/>
      </pc:docMkLst>
      <pc:sldChg chg="modSp mod">
        <pc:chgData name="Lenaert Rieke" userId="796d3635-3bfb-4834-ae3b-1b66d411582f" providerId="ADAL" clId="{ED29B7C0-BE21-4DB7-AC30-C0BBD990B2AF}" dt="2024-05-28T13:02:31.008" v="91" actId="313"/>
        <pc:sldMkLst>
          <pc:docMk/>
          <pc:sldMk cId="387850004" sldId="256"/>
        </pc:sldMkLst>
        <pc:spChg chg="mod">
          <ac:chgData name="Lenaert Rieke" userId="796d3635-3bfb-4834-ae3b-1b66d411582f" providerId="ADAL" clId="{ED29B7C0-BE21-4DB7-AC30-C0BBD990B2AF}" dt="2024-05-28T13:02:17.505" v="44" actId="20577"/>
          <ac:spMkLst>
            <pc:docMk/>
            <pc:sldMk cId="387850004" sldId="256"/>
            <ac:spMk id="9" creationId="{D766A815-2CCC-4149-73E5-25BB7278CCF4}"/>
          </ac:spMkLst>
        </pc:spChg>
        <pc:spChg chg="mod">
          <ac:chgData name="Lenaert Rieke" userId="796d3635-3bfb-4834-ae3b-1b66d411582f" providerId="ADAL" clId="{ED29B7C0-BE21-4DB7-AC30-C0BBD990B2AF}" dt="2024-05-28T13:02:31.008" v="91" actId="313"/>
          <ac:spMkLst>
            <pc:docMk/>
            <pc:sldMk cId="387850004" sldId="256"/>
            <ac:spMk id="10" creationId="{55A0F9FB-8BA1-F5D8-6821-D3CD0D0D0CF7}"/>
          </ac:spMkLst>
        </pc:spChg>
      </pc:sldChg>
      <pc:sldChg chg="del">
        <pc:chgData name="Lenaert Rieke" userId="796d3635-3bfb-4834-ae3b-1b66d411582f" providerId="ADAL" clId="{ED29B7C0-BE21-4DB7-AC30-C0BBD990B2AF}" dt="2024-05-28T13:09:33.564" v="276" actId="47"/>
        <pc:sldMkLst>
          <pc:docMk/>
          <pc:sldMk cId="2425633744" sldId="257"/>
        </pc:sldMkLst>
      </pc:sldChg>
      <pc:sldChg chg="del">
        <pc:chgData name="Lenaert Rieke" userId="796d3635-3bfb-4834-ae3b-1b66d411582f" providerId="ADAL" clId="{ED29B7C0-BE21-4DB7-AC30-C0BBD990B2AF}" dt="2024-05-28T13:18:53.950" v="768" actId="47"/>
        <pc:sldMkLst>
          <pc:docMk/>
          <pc:sldMk cId="4108607799" sldId="258"/>
        </pc:sldMkLst>
      </pc:sldChg>
      <pc:sldChg chg="del">
        <pc:chgData name="Lenaert Rieke" userId="796d3635-3bfb-4834-ae3b-1b66d411582f" providerId="ADAL" clId="{ED29B7C0-BE21-4DB7-AC30-C0BBD990B2AF}" dt="2024-05-28T13:18:51.935" v="766" actId="47"/>
        <pc:sldMkLst>
          <pc:docMk/>
          <pc:sldMk cId="3125281566" sldId="259"/>
        </pc:sldMkLst>
      </pc:sldChg>
      <pc:sldChg chg="del">
        <pc:chgData name="Lenaert Rieke" userId="796d3635-3bfb-4834-ae3b-1b66d411582f" providerId="ADAL" clId="{ED29B7C0-BE21-4DB7-AC30-C0BBD990B2AF}" dt="2024-05-28T13:18:52.812" v="767" actId="47"/>
        <pc:sldMkLst>
          <pc:docMk/>
          <pc:sldMk cId="162443210" sldId="260"/>
        </pc:sldMkLst>
      </pc:sldChg>
      <pc:sldChg chg="modSp mod">
        <pc:chgData name="Lenaert Rieke" userId="796d3635-3bfb-4834-ae3b-1b66d411582f" providerId="ADAL" clId="{ED29B7C0-BE21-4DB7-AC30-C0BBD990B2AF}" dt="2024-05-28T13:07:43.582" v="160" actId="20577"/>
        <pc:sldMkLst>
          <pc:docMk/>
          <pc:sldMk cId="740184323" sldId="261"/>
        </pc:sldMkLst>
        <pc:spChg chg="mod">
          <ac:chgData name="Lenaert Rieke" userId="796d3635-3bfb-4834-ae3b-1b66d411582f" providerId="ADAL" clId="{ED29B7C0-BE21-4DB7-AC30-C0BBD990B2AF}" dt="2024-05-28T13:07:37.411" v="148" actId="20577"/>
          <ac:spMkLst>
            <pc:docMk/>
            <pc:sldMk cId="740184323" sldId="261"/>
            <ac:spMk id="4" creationId="{FFF85544-4035-8306-DE79-ADB30C0F7699}"/>
          </ac:spMkLst>
        </pc:spChg>
        <pc:spChg chg="mod">
          <ac:chgData name="Lenaert Rieke" userId="796d3635-3bfb-4834-ae3b-1b66d411582f" providerId="ADAL" clId="{ED29B7C0-BE21-4DB7-AC30-C0BBD990B2AF}" dt="2024-05-28T13:07:43.582" v="160" actId="20577"/>
          <ac:spMkLst>
            <pc:docMk/>
            <pc:sldMk cId="740184323" sldId="261"/>
            <ac:spMk id="6" creationId="{6B180E76-D7A1-DFA0-FE00-C2E0C0A5DB88}"/>
          </ac:spMkLst>
        </pc:spChg>
      </pc:sldChg>
      <pc:sldChg chg="del">
        <pc:chgData name="Lenaert Rieke" userId="796d3635-3bfb-4834-ae3b-1b66d411582f" providerId="ADAL" clId="{ED29B7C0-BE21-4DB7-AC30-C0BBD990B2AF}" dt="2024-05-31T07:35:39.480" v="2725" actId="47"/>
        <pc:sldMkLst>
          <pc:docMk/>
          <pc:sldMk cId="3198732516" sldId="262"/>
        </pc:sldMkLst>
      </pc:sldChg>
      <pc:sldChg chg="addSp delSp modSp mod">
        <pc:chgData name="Lenaert Rieke" userId="796d3635-3bfb-4834-ae3b-1b66d411582f" providerId="ADAL" clId="{ED29B7C0-BE21-4DB7-AC30-C0BBD990B2AF}" dt="2024-06-17T07:01:14.983" v="3979" actId="20577"/>
        <pc:sldMkLst>
          <pc:docMk/>
          <pc:sldMk cId="2980392962" sldId="263"/>
        </pc:sldMkLst>
        <pc:spChg chg="mod">
          <ac:chgData name="Lenaert Rieke" userId="796d3635-3bfb-4834-ae3b-1b66d411582f" providerId="ADAL" clId="{ED29B7C0-BE21-4DB7-AC30-C0BBD990B2AF}" dt="2024-06-17T07:01:14.983" v="3979" actId="20577"/>
          <ac:spMkLst>
            <pc:docMk/>
            <pc:sldMk cId="2980392962" sldId="263"/>
            <ac:spMk id="7" creationId="{E0223AE6-2227-12E8-1DDB-0928C5E20BC9}"/>
          </ac:spMkLst>
        </pc:spChg>
        <pc:picChg chg="add del mod">
          <ac:chgData name="Lenaert Rieke" userId="796d3635-3bfb-4834-ae3b-1b66d411582f" providerId="ADAL" clId="{ED29B7C0-BE21-4DB7-AC30-C0BBD990B2AF}" dt="2024-05-28T13:09:31.328" v="275" actId="478"/>
          <ac:picMkLst>
            <pc:docMk/>
            <pc:sldMk cId="2980392962" sldId="263"/>
            <ac:picMk id="3" creationId="{6F426069-B1FC-AAA9-8A7B-9650AC6FF5F1}"/>
          </ac:picMkLst>
        </pc:picChg>
      </pc:sldChg>
      <pc:sldChg chg="del">
        <pc:chgData name="Lenaert Rieke" userId="796d3635-3bfb-4834-ae3b-1b66d411582f" providerId="ADAL" clId="{ED29B7C0-BE21-4DB7-AC30-C0BBD990B2AF}" dt="2024-05-28T13:18:58.357" v="769" actId="47"/>
        <pc:sldMkLst>
          <pc:docMk/>
          <pc:sldMk cId="3191453550" sldId="265"/>
        </pc:sldMkLst>
      </pc:sldChg>
      <pc:sldChg chg="del">
        <pc:chgData name="Lenaert Rieke" userId="796d3635-3bfb-4834-ae3b-1b66d411582f" providerId="ADAL" clId="{ED29B7C0-BE21-4DB7-AC30-C0BBD990B2AF}" dt="2024-06-19T09:03:52.683" v="3983" actId="47"/>
        <pc:sldMkLst>
          <pc:docMk/>
          <pc:sldMk cId="2275601802" sldId="266"/>
        </pc:sldMkLst>
      </pc:sldChg>
      <pc:sldChg chg="del">
        <pc:chgData name="Lenaert Rieke" userId="796d3635-3bfb-4834-ae3b-1b66d411582f" providerId="ADAL" clId="{ED29B7C0-BE21-4DB7-AC30-C0BBD990B2AF}" dt="2024-05-31T07:35:42.541" v="2726" actId="47"/>
        <pc:sldMkLst>
          <pc:docMk/>
          <pc:sldMk cId="3259767084" sldId="267"/>
        </pc:sldMkLst>
      </pc:sldChg>
      <pc:sldChg chg="modSp add mod">
        <pc:chgData name="Lenaert Rieke" userId="796d3635-3bfb-4834-ae3b-1b66d411582f" providerId="ADAL" clId="{ED29B7C0-BE21-4DB7-AC30-C0BBD990B2AF}" dt="2024-05-28T13:08:12.551" v="224" actId="20577"/>
        <pc:sldMkLst>
          <pc:docMk/>
          <pc:sldMk cId="3668165541" sldId="268"/>
        </pc:sldMkLst>
        <pc:spChg chg="mod">
          <ac:chgData name="Lenaert Rieke" userId="796d3635-3bfb-4834-ae3b-1b66d411582f" providerId="ADAL" clId="{ED29B7C0-BE21-4DB7-AC30-C0BBD990B2AF}" dt="2024-05-28T13:08:05.190" v="195" actId="20577"/>
          <ac:spMkLst>
            <pc:docMk/>
            <pc:sldMk cId="3668165541" sldId="268"/>
            <ac:spMk id="4" creationId="{FFF85544-4035-8306-DE79-ADB30C0F7699}"/>
          </ac:spMkLst>
        </pc:spChg>
        <pc:spChg chg="mod">
          <ac:chgData name="Lenaert Rieke" userId="796d3635-3bfb-4834-ae3b-1b66d411582f" providerId="ADAL" clId="{ED29B7C0-BE21-4DB7-AC30-C0BBD990B2AF}" dt="2024-05-28T13:08:12.551" v="224" actId="20577"/>
          <ac:spMkLst>
            <pc:docMk/>
            <pc:sldMk cId="3668165541" sldId="268"/>
            <ac:spMk id="6" creationId="{6B180E76-D7A1-DFA0-FE00-C2E0C0A5DB88}"/>
          </ac:spMkLst>
        </pc:spChg>
      </pc:sldChg>
      <pc:sldChg chg="modSp add mod">
        <pc:chgData name="Lenaert Rieke" userId="796d3635-3bfb-4834-ae3b-1b66d411582f" providerId="ADAL" clId="{ED29B7C0-BE21-4DB7-AC30-C0BBD990B2AF}" dt="2024-05-31T08:41:23.673" v="2888" actId="20577"/>
        <pc:sldMkLst>
          <pc:docMk/>
          <pc:sldMk cId="1632372324" sldId="269"/>
        </pc:sldMkLst>
        <pc:spChg chg="mod">
          <ac:chgData name="Lenaert Rieke" userId="796d3635-3bfb-4834-ae3b-1b66d411582f" providerId="ADAL" clId="{ED29B7C0-BE21-4DB7-AC30-C0BBD990B2AF}" dt="2024-05-31T08:41:23.673" v="2888" actId="20577"/>
          <ac:spMkLst>
            <pc:docMk/>
            <pc:sldMk cId="1632372324" sldId="269"/>
            <ac:spMk id="4" creationId="{FFF85544-4035-8306-DE79-ADB30C0F7699}"/>
          </ac:spMkLst>
        </pc:spChg>
        <pc:spChg chg="mod">
          <ac:chgData name="Lenaert Rieke" userId="796d3635-3bfb-4834-ae3b-1b66d411582f" providerId="ADAL" clId="{ED29B7C0-BE21-4DB7-AC30-C0BBD990B2AF}" dt="2024-05-28T13:08:30.680" v="246" actId="5793"/>
          <ac:spMkLst>
            <pc:docMk/>
            <pc:sldMk cId="1632372324" sldId="269"/>
            <ac:spMk id="6" creationId="{6B180E76-D7A1-DFA0-FE00-C2E0C0A5DB88}"/>
          </ac:spMkLst>
        </pc:spChg>
      </pc:sldChg>
      <pc:sldChg chg="modSp add mod">
        <pc:chgData name="Lenaert Rieke" userId="796d3635-3bfb-4834-ae3b-1b66d411582f" providerId="ADAL" clId="{ED29B7C0-BE21-4DB7-AC30-C0BBD990B2AF}" dt="2024-06-17T06:56:12.618" v="3906"/>
        <pc:sldMkLst>
          <pc:docMk/>
          <pc:sldMk cId="1629206845" sldId="270"/>
        </pc:sldMkLst>
        <pc:spChg chg="mod">
          <ac:chgData name="Lenaert Rieke" userId="796d3635-3bfb-4834-ae3b-1b66d411582f" providerId="ADAL" clId="{ED29B7C0-BE21-4DB7-AC30-C0BBD990B2AF}" dt="2024-05-31T08:41:27.438" v="2890" actId="20577"/>
          <ac:spMkLst>
            <pc:docMk/>
            <pc:sldMk cId="1629206845" sldId="270"/>
            <ac:spMk id="4" creationId="{FFF85544-4035-8306-DE79-ADB30C0F7699}"/>
          </ac:spMkLst>
        </pc:spChg>
        <pc:spChg chg="mod">
          <ac:chgData name="Lenaert Rieke" userId="796d3635-3bfb-4834-ae3b-1b66d411582f" providerId="ADAL" clId="{ED29B7C0-BE21-4DB7-AC30-C0BBD990B2AF}" dt="2024-06-17T06:56:12.618" v="3906"/>
          <ac:spMkLst>
            <pc:docMk/>
            <pc:sldMk cId="1629206845" sldId="270"/>
            <ac:spMk id="6" creationId="{6B180E76-D7A1-DFA0-FE00-C2E0C0A5DB88}"/>
          </ac:spMkLst>
        </pc:spChg>
      </pc:sldChg>
      <pc:sldChg chg="modSp add mod">
        <pc:chgData name="Lenaert Rieke" userId="796d3635-3bfb-4834-ae3b-1b66d411582f" providerId="ADAL" clId="{ED29B7C0-BE21-4DB7-AC30-C0BBD990B2AF}" dt="2024-05-31T08:41:34.247" v="2894" actId="20577"/>
        <pc:sldMkLst>
          <pc:docMk/>
          <pc:sldMk cId="3758653122" sldId="271"/>
        </pc:sldMkLst>
        <pc:spChg chg="mod">
          <ac:chgData name="Lenaert Rieke" userId="796d3635-3bfb-4834-ae3b-1b66d411582f" providerId="ADAL" clId="{ED29B7C0-BE21-4DB7-AC30-C0BBD990B2AF}" dt="2024-05-31T08:41:34.247" v="2894" actId="20577"/>
          <ac:spMkLst>
            <pc:docMk/>
            <pc:sldMk cId="3758653122" sldId="271"/>
            <ac:spMk id="4" creationId="{FFF85544-4035-8306-DE79-ADB30C0F7699}"/>
          </ac:spMkLst>
        </pc:spChg>
        <pc:spChg chg="mod">
          <ac:chgData name="Lenaert Rieke" userId="796d3635-3bfb-4834-ae3b-1b66d411582f" providerId="ADAL" clId="{ED29B7C0-BE21-4DB7-AC30-C0BBD990B2AF}" dt="2024-05-28T13:08:48.163" v="271" actId="20577"/>
          <ac:spMkLst>
            <pc:docMk/>
            <pc:sldMk cId="3758653122" sldId="271"/>
            <ac:spMk id="6" creationId="{6B180E76-D7A1-DFA0-FE00-C2E0C0A5DB88}"/>
          </ac:spMkLst>
        </pc:spChg>
      </pc:sldChg>
      <pc:sldChg chg="addSp delSp modSp new del mod">
        <pc:chgData name="Lenaert Rieke" userId="796d3635-3bfb-4834-ae3b-1b66d411582f" providerId="ADAL" clId="{ED29B7C0-BE21-4DB7-AC30-C0BBD990B2AF}" dt="2024-05-28T13:11:11.021" v="301" actId="47"/>
        <pc:sldMkLst>
          <pc:docMk/>
          <pc:sldMk cId="3501493112" sldId="272"/>
        </pc:sldMkLst>
        <pc:spChg chg="del">
          <ac:chgData name="Lenaert Rieke" userId="796d3635-3bfb-4834-ae3b-1b66d411582f" providerId="ADAL" clId="{ED29B7C0-BE21-4DB7-AC30-C0BBD990B2AF}" dt="2024-05-28T13:09:39.006" v="277"/>
          <ac:spMkLst>
            <pc:docMk/>
            <pc:sldMk cId="3501493112" sldId="272"/>
            <ac:spMk id="3" creationId="{A633D9C5-450A-738F-7BBC-01DFF3C59DE9}"/>
          </ac:spMkLst>
        </pc:spChg>
        <pc:spChg chg="add del mod">
          <ac:chgData name="Lenaert Rieke" userId="796d3635-3bfb-4834-ae3b-1b66d411582f" providerId="ADAL" clId="{ED29B7C0-BE21-4DB7-AC30-C0BBD990B2AF}" dt="2024-05-28T13:10:12.144" v="287" actId="931"/>
          <ac:spMkLst>
            <pc:docMk/>
            <pc:sldMk cId="3501493112" sldId="272"/>
            <ac:spMk id="8" creationId="{D8EB4E72-FE28-D426-1EB2-1A23B514C044}"/>
          </ac:spMkLst>
        </pc:spChg>
        <pc:picChg chg="add del mod">
          <ac:chgData name="Lenaert Rieke" userId="796d3635-3bfb-4834-ae3b-1b66d411582f" providerId="ADAL" clId="{ED29B7C0-BE21-4DB7-AC30-C0BBD990B2AF}" dt="2024-05-28T13:09:49.994" v="281" actId="478"/>
          <ac:picMkLst>
            <pc:docMk/>
            <pc:sldMk cId="3501493112" sldId="272"/>
            <ac:picMk id="6" creationId="{31DB044C-B7AA-BB48-F225-32116D15EB47}"/>
          </ac:picMkLst>
        </pc:picChg>
        <pc:picChg chg="add mod">
          <ac:chgData name="Lenaert Rieke" userId="796d3635-3bfb-4834-ae3b-1b66d411582f" providerId="ADAL" clId="{ED29B7C0-BE21-4DB7-AC30-C0BBD990B2AF}" dt="2024-05-28T13:10:12.144" v="287" actId="931"/>
          <ac:picMkLst>
            <pc:docMk/>
            <pc:sldMk cId="3501493112" sldId="272"/>
            <ac:picMk id="10" creationId="{550A9C82-2C78-0D73-FF1C-76BFBEBE8FF5}"/>
          </ac:picMkLst>
        </pc:picChg>
      </pc:sldChg>
      <pc:sldChg chg="addSp modSp new mod">
        <pc:chgData name="Lenaert Rieke" userId="796d3635-3bfb-4834-ae3b-1b66d411582f" providerId="ADAL" clId="{ED29B7C0-BE21-4DB7-AC30-C0BBD990B2AF}" dt="2024-05-31T07:36:28.904" v="2824" actId="20577"/>
        <pc:sldMkLst>
          <pc:docMk/>
          <pc:sldMk cId="1509979341" sldId="273"/>
        </pc:sldMkLst>
        <pc:spChg chg="mod">
          <ac:chgData name="Lenaert Rieke" userId="796d3635-3bfb-4834-ae3b-1b66d411582f" providerId="ADAL" clId="{ED29B7C0-BE21-4DB7-AC30-C0BBD990B2AF}" dt="2024-05-28T13:11:23.004" v="333" actId="20577"/>
          <ac:spMkLst>
            <pc:docMk/>
            <pc:sldMk cId="1509979341" sldId="273"/>
            <ac:spMk id="2" creationId="{0E872135-6A78-7B2F-8846-915C471CE654}"/>
          </ac:spMkLst>
        </pc:spChg>
        <pc:spChg chg="mod">
          <ac:chgData name="Lenaert Rieke" userId="796d3635-3bfb-4834-ae3b-1b66d411582f" providerId="ADAL" clId="{ED29B7C0-BE21-4DB7-AC30-C0BBD990B2AF}" dt="2024-05-31T07:36:28.904" v="2824" actId="20577"/>
          <ac:spMkLst>
            <pc:docMk/>
            <pc:sldMk cId="1509979341" sldId="273"/>
            <ac:spMk id="3" creationId="{47D68EE0-1CA5-1156-7066-842CC1ABC685}"/>
          </ac:spMkLst>
        </pc:spChg>
        <pc:picChg chg="add mod">
          <ac:chgData name="Lenaert Rieke" userId="796d3635-3bfb-4834-ae3b-1b66d411582f" providerId="ADAL" clId="{ED29B7C0-BE21-4DB7-AC30-C0BBD990B2AF}" dt="2024-05-28T13:11:05.453" v="299" actId="14100"/>
          <ac:picMkLst>
            <pc:docMk/>
            <pc:sldMk cId="1509979341" sldId="273"/>
            <ac:picMk id="5" creationId="{94E5EB87-1919-AA48-AC9F-2FF8A8533CE8}"/>
          </ac:picMkLst>
        </pc:picChg>
      </pc:sldChg>
      <pc:sldChg chg="addSp modSp new mod ord">
        <pc:chgData name="Lenaert Rieke" userId="796d3635-3bfb-4834-ae3b-1b66d411582f" providerId="ADAL" clId="{ED29B7C0-BE21-4DB7-AC30-C0BBD990B2AF}" dt="2024-06-12T13:24:14.941" v="3632" actId="1076"/>
        <pc:sldMkLst>
          <pc:docMk/>
          <pc:sldMk cId="527835261" sldId="274"/>
        </pc:sldMkLst>
        <pc:spChg chg="mod">
          <ac:chgData name="Lenaert Rieke" userId="796d3635-3bfb-4834-ae3b-1b66d411582f" providerId="ADAL" clId="{ED29B7C0-BE21-4DB7-AC30-C0BBD990B2AF}" dt="2024-05-28T13:12:17.009" v="374" actId="20577"/>
          <ac:spMkLst>
            <pc:docMk/>
            <pc:sldMk cId="527835261" sldId="274"/>
            <ac:spMk id="2" creationId="{264D5C9C-35DE-BCA7-DDD7-271FCB53CA05}"/>
          </ac:spMkLst>
        </pc:spChg>
        <pc:spChg chg="mod">
          <ac:chgData name="Lenaert Rieke" userId="796d3635-3bfb-4834-ae3b-1b66d411582f" providerId="ADAL" clId="{ED29B7C0-BE21-4DB7-AC30-C0BBD990B2AF}" dt="2024-05-31T07:37:08.504" v="2826" actId="20577"/>
          <ac:spMkLst>
            <pc:docMk/>
            <pc:sldMk cId="527835261" sldId="274"/>
            <ac:spMk id="3" creationId="{DB88B842-20B4-1B40-E40B-E3070D64F022}"/>
          </ac:spMkLst>
        </pc:spChg>
        <pc:picChg chg="add mod">
          <ac:chgData name="Lenaert Rieke" userId="796d3635-3bfb-4834-ae3b-1b66d411582f" providerId="ADAL" clId="{ED29B7C0-BE21-4DB7-AC30-C0BBD990B2AF}" dt="2024-06-12T13:24:14.941" v="3632" actId="1076"/>
          <ac:picMkLst>
            <pc:docMk/>
            <pc:sldMk cId="527835261" sldId="274"/>
            <ac:picMk id="5" creationId="{FDB5462C-B6C7-55D2-24FD-0471748A79C5}"/>
          </ac:picMkLst>
        </pc:picChg>
      </pc:sldChg>
      <pc:sldChg chg="addSp delSp modSp new del">
        <pc:chgData name="Lenaert Rieke" userId="796d3635-3bfb-4834-ae3b-1b66d411582f" providerId="ADAL" clId="{ED29B7C0-BE21-4DB7-AC30-C0BBD990B2AF}" dt="2024-05-28T13:11:58.920" v="340" actId="47"/>
        <pc:sldMkLst>
          <pc:docMk/>
          <pc:sldMk cId="1631626868" sldId="274"/>
        </pc:sldMkLst>
        <pc:spChg chg="add del">
          <ac:chgData name="Lenaert Rieke" userId="796d3635-3bfb-4834-ae3b-1b66d411582f" providerId="ADAL" clId="{ED29B7C0-BE21-4DB7-AC30-C0BBD990B2AF}" dt="2024-05-28T13:11:53.058" v="339"/>
          <ac:spMkLst>
            <pc:docMk/>
            <pc:sldMk cId="1631626868" sldId="274"/>
            <ac:spMk id="3" creationId="{5A423103-EEB9-357C-6371-63243203411F}"/>
          </ac:spMkLst>
        </pc:spChg>
        <pc:picChg chg="add mod">
          <ac:chgData name="Lenaert Rieke" userId="796d3635-3bfb-4834-ae3b-1b66d411582f" providerId="ADAL" clId="{ED29B7C0-BE21-4DB7-AC30-C0BBD990B2AF}" dt="2024-05-28T13:11:48.437" v="337"/>
          <ac:picMkLst>
            <pc:docMk/>
            <pc:sldMk cId="1631626868" sldId="274"/>
            <ac:picMk id="6" creationId="{0122E61B-2F38-8A63-9498-55EF539E0E47}"/>
          </ac:picMkLst>
        </pc:picChg>
        <pc:picChg chg="add mod">
          <ac:chgData name="Lenaert Rieke" userId="796d3635-3bfb-4834-ae3b-1b66d411582f" providerId="ADAL" clId="{ED29B7C0-BE21-4DB7-AC30-C0BBD990B2AF}" dt="2024-05-28T13:11:53.058" v="339"/>
          <ac:picMkLst>
            <pc:docMk/>
            <pc:sldMk cId="1631626868" sldId="274"/>
            <ac:picMk id="8" creationId="{F08A4532-6412-CF84-FEE0-8018832B2243}"/>
          </ac:picMkLst>
        </pc:picChg>
      </pc:sldChg>
      <pc:sldChg chg="new del">
        <pc:chgData name="Lenaert Rieke" userId="796d3635-3bfb-4834-ae3b-1b66d411582f" providerId="ADAL" clId="{ED29B7C0-BE21-4DB7-AC30-C0BBD990B2AF}" dt="2024-05-28T13:11:08.981" v="300" actId="47"/>
        <pc:sldMkLst>
          <pc:docMk/>
          <pc:sldMk cId="3714176973" sldId="274"/>
        </pc:sldMkLst>
      </pc:sldChg>
      <pc:sldChg chg="addSp delSp modSp new mod">
        <pc:chgData name="Lenaert Rieke" userId="796d3635-3bfb-4834-ae3b-1b66d411582f" providerId="ADAL" clId="{ED29B7C0-BE21-4DB7-AC30-C0BBD990B2AF}" dt="2024-05-31T07:25:23.208" v="2511" actId="20577"/>
        <pc:sldMkLst>
          <pc:docMk/>
          <pc:sldMk cId="4253811318" sldId="275"/>
        </pc:sldMkLst>
        <pc:spChg chg="mod">
          <ac:chgData name="Lenaert Rieke" userId="796d3635-3bfb-4834-ae3b-1b66d411582f" providerId="ADAL" clId="{ED29B7C0-BE21-4DB7-AC30-C0BBD990B2AF}" dt="2024-05-31T07:25:23.208" v="2511" actId="20577"/>
          <ac:spMkLst>
            <pc:docMk/>
            <pc:sldMk cId="4253811318" sldId="275"/>
            <ac:spMk id="2" creationId="{CAB09A31-DDCC-F64F-8BB0-AEDACEA73FE2}"/>
          </ac:spMkLst>
        </pc:spChg>
        <pc:spChg chg="del">
          <ac:chgData name="Lenaert Rieke" userId="796d3635-3bfb-4834-ae3b-1b66d411582f" providerId="ADAL" clId="{ED29B7C0-BE21-4DB7-AC30-C0BBD990B2AF}" dt="2024-05-28T13:16:26.677" v="712"/>
          <ac:spMkLst>
            <pc:docMk/>
            <pc:sldMk cId="4253811318" sldId="275"/>
            <ac:spMk id="3" creationId="{603EE770-ECB1-7D0D-399E-6A18FDC20673}"/>
          </ac:spMkLst>
        </pc:spChg>
        <pc:spChg chg="mod">
          <ac:chgData name="Lenaert Rieke" userId="796d3635-3bfb-4834-ae3b-1b66d411582f" providerId="ADAL" clId="{ED29B7C0-BE21-4DB7-AC30-C0BBD990B2AF}" dt="2024-05-28T13:14:16.063" v="560" actId="20577"/>
          <ac:spMkLst>
            <pc:docMk/>
            <pc:sldMk cId="4253811318" sldId="275"/>
            <ac:spMk id="4" creationId="{E6E29E27-2849-1F82-A10C-C37B3DB2AFD1}"/>
          </ac:spMkLst>
        </pc:spChg>
        <pc:picChg chg="add mod">
          <ac:chgData name="Lenaert Rieke" userId="796d3635-3bfb-4834-ae3b-1b66d411582f" providerId="ADAL" clId="{ED29B7C0-BE21-4DB7-AC30-C0BBD990B2AF}" dt="2024-05-28T13:16:28.171" v="714" actId="962"/>
          <ac:picMkLst>
            <pc:docMk/>
            <pc:sldMk cId="4253811318" sldId="275"/>
            <ac:picMk id="6" creationId="{3250AEF4-5996-92DD-4B84-FAA2C374217C}"/>
          </ac:picMkLst>
        </pc:picChg>
      </pc:sldChg>
      <pc:sldChg chg="modSp add mod ord">
        <pc:chgData name="Lenaert Rieke" userId="796d3635-3bfb-4834-ae3b-1b66d411582f" providerId="ADAL" clId="{ED29B7C0-BE21-4DB7-AC30-C0BBD990B2AF}" dt="2024-05-28T13:14:59.933" v="645" actId="20577"/>
        <pc:sldMkLst>
          <pc:docMk/>
          <pc:sldMk cId="2202875791" sldId="276"/>
        </pc:sldMkLst>
        <pc:spChg chg="mod">
          <ac:chgData name="Lenaert Rieke" userId="796d3635-3bfb-4834-ae3b-1b66d411582f" providerId="ADAL" clId="{ED29B7C0-BE21-4DB7-AC30-C0BBD990B2AF}" dt="2024-05-28T13:14:55.017" v="634" actId="20577"/>
          <ac:spMkLst>
            <pc:docMk/>
            <pc:sldMk cId="2202875791" sldId="276"/>
            <ac:spMk id="4" creationId="{FFF85544-4035-8306-DE79-ADB30C0F7699}"/>
          </ac:spMkLst>
        </pc:spChg>
        <pc:spChg chg="mod">
          <ac:chgData name="Lenaert Rieke" userId="796d3635-3bfb-4834-ae3b-1b66d411582f" providerId="ADAL" clId="{ED29B7C0-BE21-4DB7-AC30-C0BBD990B2AF}" dt="2024-05-28T13:14:59.933" v="645" actId="20577"/>
          <ac:spMkLst>
            <pc:docMk/>
            <pc:sldMk cId="2202875791" sldId="276"/>
            <ac:spMk id="6" creationId="{6B180E76-D7A1-DFA0-FE00-C2E0C0A5DB88}"/>
          </ac:spMkLst>
        </pc:spChg>
      </pc:sldChg>
      <pc:sldChg chg="new del">
        <pc:chgData name="Lenaert Rieke" userId="796d3635-3bfb-4834-ae3b-1b66d411582f" providerId="ADAL" clId="{ED29B7C0-BE21-4DB7-AC30-C0BBD990B2AF}" dt="2024-05-28T13:15:29.517" v="679" actId="47"/>
        <pc:sldMkLst>
          <pc:docMk/>
          <pc:sldMk cId="1436742387" sldId="277"/>
        </pc:sldMkLst>
      </pc:sldChg>
      <pc:sldChg chg="addSp delSp modSp new del mod">
        <pc:chgData name="Lenaert Rieke" userId="796d3635-3bfb-4834-ae3b-1b66d411582f" providerId="ADAL" clId="{ED29B7C0-BE21-4DB7-AC30-C0BBD990B2AF}" dt="2024-05-28T13:16:12.460" v="711" actId="47"/>
        <pc:sldMkLst>
          <pc:docMk/>
          <pc:sldMk cId="1556387147" sldId="278"/>
        </pc:sldMkLst>
        <pc:spChg chg="del">
          <ac:chgData name="Lenaert Rieke" userId="796d3635-3bfb-4834-ae3b-1b66d411582f" providerId="ADAL" clId="{ED29B7C0-BE21-4DB7-AC30-C0BBD990B2AF}" dt="2024-05-28T13:15:34.758" v="680"/>
          <ac:spMkLst>
            <pc:docMk/>
            <pc:sldMk cId="1556387147" sldId="278"/>
            <ac:spMk id="4" creationId="{641F0B9A-2397-F80F-376C-8EF599B5C617}"/>
          </ac:spMkLst>
        </pc:spChg>
        <pc:spChg chg="add mod">
          <ac:chgData name="Lenaert Rieke" userId="796d3635-3bfb-4834-ae3b-1b66d411582f" providerId="ADAL" clId="{ED29B7C0-BE21-4DB7-AC30-C0BBD990B2AF}" dt="2024-05-28T13:15:45.363" v="683" actId="478"/>
          <ac:spMkLst>
            <pc:docMk/>
            <pc:sldMk cId="1556387147" sldId="278"/>
            <ac:spMk id="8" creationId="{961E3F3A-B5E6-C7EC-904B-BC51FB6B89A1}"/>
          </ac:spMkLst>
        </pc:spChg>
        <pc:picChg chg="add del mod">
          <ac:chgData name="Lenaert Rieke" userId="796d3635-3bfb-4834-ae3b-1b66d411582f" providerId="ADAL" clId="{ED29B7C0-BE21-4DB7-AC30-C0BBD990B2AF}" dt="2024-05-28T13:15:45.363" v="683" actId="478"/>
          <ac:picMkLst>
            <pc:docMk/>
            <pc:sldMk cId="1556387147" sldId="278"/>
            <ac:picMk id="6" creationId="{3AFFB585-1F79-CA71-B8FB-B6F864DBC115}"/>
          </ac:picMkLst>
        </pc:picChg>
      </pc:sldChg>
      <pc:sldChg chg="addSp modSp new mod">
        <pc:chgData name="Lenaert Rieke" userId="796d3635-3bfb-4834-ae3b-1b66d411582f" providerId="ADAL" clId="{ED29B7C0-BE21-4DB7-AC30-C0BBD990B2AF}" dt="2024-06-10T11:18:56.857" v="3329" actId="113"/>
        <pc:sldMkLst>
          <pc:docMk/>
          <pc:sldMk cId="2708951812" sldId="279"/>
        </pc:sldMkLst>
        <pc:spChg chg="mod">
          <ac:chgData name="Lenaert Rieke" userId="796d3635-3bfb-4834-ae3b-1b66d411582f" providerId="ADAL" clId="{ED29B7C0-BE21-4DB7-AC30-C0BBD990B2AF}" dt="2024-05-28T13:16:06.431" v="709" actId="20577"/>
          <ac:spMkLst>
            <pc:docMk/>
            <pc:sldMk cId="2708951812" sldId="279"/>
            <ac:spMk id="2" creationId="{64CF96C3-0B8A-B428-37E5-9CB229FD54A3}"/>
          </ac:spMkLst>
        </pc:spChg>
        <pc:spChg chg="mod">
          <ac:chgData name="Lenaert Rieke" userId="796d3635-3bfb-4834-ae3b-1b66d411582f" providerId="ADAL" clId="{ED29B7C0-BE21-4DB7-AC30-C0BBD990B2AF}" dt="2024-06-10T11:18:56.857" v="3329" actId="113"/>
          <ac:spMkLst>
            <pc:docMk/>
            <pc:sldMk cId="2708951812" sldId="279"/>
            <ac:spMk id="3" creationId="{78CBB023-DA25-73B6-3911-79B683D1F36A}"/>
          </ac:spMkLst>
        </pc:spChg>
        <pc:picChg chg="add mod">
          <ac:chgData name="Lenaert Rieke" userId="796d3635-3bfb-4834-ae3b-1b66d411582f" providerId="ADAL" clId="{ED29B7C0-BE21-4DB7-AC30-C0BBD990B2AF}" dt="2024-05-28T13:16:10.259" v="710" actId="1076"/>
          <ac:picMkLst>
            <pc:docMk/>
            <pc:sldMk cId="2708951812" sldId="279"/>
            <ac:picMk id="5" creationId="{8418D496-DA7A-D9D8-122E-5724D790066F}"/>
          </ac:picMkLst>
        </pc:picChg>
      </pc:sldChg>
      <pc:sldChg chg="addSp delSp modSp new mod">
        <pc:chgData name="Lenaert Rieke" userId="796d3635-3bfb-4834-ae3b-1b66d411582f" providerId="ADAL" clId="{ED29B7C0-BE21-4DB7-AC30-C0BBD990B2AF}" dt="2024-05-30T18:04:20.983" v="1800" actId="27636"/>
        <pc:sldMkLst>
          <pc:docMk/>
          <pc:sldMk cId="746466925" sldId="280"/>
        </pc:sldMkLst>
        <pc:spChg chg="del">
          <ac:chgData name="Lenaert Rieke" userId="796d3635-3bfb-4834-ae3b-1b66d411582f" providerId="ADAL" clId="{ED29B7C0-BE21-4DB7-AC30-C0BBD990B2AF}" dt="2024-05-28T13:16:52.908" v="719" actId="26606"/>
          <ac:spMkLst>
            <pc:docMk/>
            <pc:sldMk cId="746466925" sldId="280"/>
            <ac:spMk id="2" creationId="{3AA35B6A-AA6C-6147-F652-BCF48CD9A9D0}"/>
          </ac:spMkLst>
        </pc:spChg>
        <pc:spChg chg="del">
          <ac:chgData name="Lenaert Rieke" userId="796d3635-3bfb-4834-ae3b-1b66d411582f" providerId="ADAL" clId="{ED29B7C0-BE21-4DB7-AC30-C0BBD990B2AF}" dt="2024-05-28T13:16:52.908" v="719" actId="26606"/>
          <ac:spMkLst>
            <pc:docMk/>
            <pc:sldMk cId="746466925" sldId="280"/>
            <ac:spMk id="3" creationId="{7BB84DB5-DB8F-422A-1724-E7F78B8C0233}"/>
          </ac:spMkLst>
        </pc:spChg>
        <pc:spChg chg="del">
          <ac:chgData name="Lenaert Rieke" userId="796d3635-3bfb-4834-ae3b-1b66d411582f" providerId="ADAL" clId="{ED29B7C0-BE21-4DB7-AC30-C0BBD990B2AF}" dt="2024-05-28T13:16:48.574" v="716"/>
          <ac:spMkLst>
            <pc:docMk/>
            <pc:sldMk cId="746466925" sldId="280"/>
            <ac:spMk id="4" creationId="{A2CC8DB1-5C53-1F0F-6264-D5F937A2F6FC}"/>
          </ac:spMkLst>
        </pc:spChg>
        <pc:spChg chg="add mod">
          <ac:chgData name="Lenaert Rieke" userId="796d3635-3bfb-4834-ae3b-1b66d411582f" providerId="ADAL" clId="{ED29B7C0-BE21-4DB7-AC30-C0BBD990B2AF}" dt="2024-05-28T13:17:02.924" v="749" actId="20577"/>
          <ac:spMkLst>
            <pc:docMk/>
            <pc:sldMk cId="746466925" sldId="280"/>
            <ac:spMk id="11" creationId="{F8DDF55D-3051-150D-DAE7-A0A5F738AB1D}"/>
          </ac:spMkLst>
        </pc:spChg>
        <pc:spChg chg="add mod">
          <ac:chgData name="Lenaert Rieke" userId="796d3635-3bfb-4834-ae3b-1b66d411582f" providerId="ADAL" clId="{ED29B7C0-BE21-4DB7-AC30-C0BBD990B2AF}" dt="2024-05-30T18:04:20.983" v="1800" actId="27636"/>
          <ac:spMkLst>
            <pc:docMk/>
            <pc:sldMk cId="746466925" sldId="280"/>
            <ac:spMk id="13" creationId="{4BB1C65B-F249-98FB-8FF3-BA837CE6AEA3}"/>
          </ac:spMkLst>
        </pc:spChg>
        <pc:picChg chg="add mod">
          <ac:chgData name="Lenaert Rieke" userId="796d3635-3bfb-4834-ae3b-1b66d411582f" providerId="ADAL" clId="{ED29B7C0-BE21-4DB7-AC30-C0BBD990B2AF}" dt="2024-05-28T13:16:52.908" v="719" actId="26606"/>
          <ac:picMkLst>
            <pc:docMk/>
            <pc:sldMk cId="746466925" sldId="280"/>
            <ac:picMk id="6" creationId="{9E9E4117-7E65-55DD-F5E4-CC763CCCDD29}"/>
          </ac:picMkLst>
        </pc:picChg>
      </pc:sldChg>
      <pc:sldChg chg="addSp delSp modSp new mod ord modClrScheme chgLayout">
        <pc:chgData name="Lenaert Rieke" userId="796d3635-3bfb-4834-ae3b-1b66d411582f" providerId="ADAL" clId="{ED29B7C0-BE21-4DB7-AC30-C0BBD990B2AF}" dt="2024-06-17T06:51:33.835" v="3635"/>
        <pc:sldMkLst>
          <pc:docMk/>
          <pc:sldMk cId="1728815108" sldId="281"/>
        </pc:sldMkLst>
        <pc:spChg chg="add del">
          <ac:chgData name="Lenaert Rieke" userId="796d3635-3bfb-4834-ae3b-1b66d411582f" providerId="ADAL" clId="{ED29B7C0-BE21-4DB7-AC30-C0BBD990B2AF}" dt="2024-05-28T13:17:48.278" v="754" actId="26606"/>
          <ac:spMkLst>
            <pc:docMk/>
            <pc:sldMk cId="1728815108" sldId="281"/>
            <ac:spMk id="2" creationId="{D079E3C6-5F7B-1A1C-1E67-DB730DD56B0F}"/>
          </ac:spMkLst>
        </pc:spChg>
        <pc:spChg chg="add del">
          <ac:chgData name="Lenaert Rieke" userId="796d3635-3bfb-4834-ae3b-1b66d411582f" providerId="ADAL" clId="{ED29B7C0-BE21-4DB7-AC30-C0BBD990B2AF}" dt="2024-05-28T13:17:48.278" v="754" actId="26606"/>
          <ac:spMkLst>
            <pc:docMk/>
            <pc:sldMk cId="1728815108" sldId="281"/>
            <ac:spMk id="3" creationId="{6200AB21-476D-6F7A-F372-1140BA638D81}"/>
          </ac:spMkLst>
        </pc:spChg>
        <pc:spChg chg="add mod">
          <ac:chgData name="Lenaert Rieke" userId="796d3635-3bfb-4834-ae3b-1b66d411582f" providerId="ADAL" clId="{ED29B7C0-BE21-4DB7-AC30-C0BBD990B2AF}" dt="2024-05-28T13:18:44.168" v="765" actId="14100"/>
          <ac:spMkLst>
            <pc:docMk/>
            <pc:sldMk cId="1728815108" sldId="281"/>
            <ac:spMk id="6" creationId="{E0A8F114-DA9A-A79F-6F21-4CCA6CB7EB73}"/>
          </ac:spMkLst>
        </pc:spChg>
        <pc:picChg chg="add mod modCrop">
          <ac:chgData name="Lenaert Rieke" userId="796d3635-3bfb-4834-ae3b-1b66d411582f" providerId="ADAL" clId="{ED29B7C0-BE21-4DB7-AC30-C0BBD990B2AF}" dt="2024-05-28T13:18:04.986" v="758" actId="732"/>
          <ac:picMkLst>
            <pc:docMk/>
            <pc:sldMk cId="1728815108" sldId="281"/>
            <ac:picMk id="5" creationId="{FB251B79-D3DC-8628-F892-89DAD68F3EEE}"/>
          </ac:picMkLst>
        </pc:picChg>
      </pc:sldChg>
      <pc:sldChg chg="addSp delSp modSp add mod">
        <pc:chgData name="Lenaert Rieke" userId="796d3635-3bfb-4834-ae3b-1b66d411582f" providerId="ADAL" clId="{ED29B7C0-BE21-4DB7-AC30-C0BBD990B2AF}" dt="2024-06-10T11:04:56.180" v="3154" actId="1076"/>
        <pc:sldMkLst>
          <pc:docMk/>
          <pc:sldMk cId="0" sldId="282"/>
        </pc:sldMkLst>
        <pc:spChg chg="mod">
          <ac:chgData name="Lenaert Rieke" userId="796d3635-3bfb-4834-ae3b-1b66d411582f" providerId="ADAL" clId="{ED29B7C0-BE21-4DB7-AC30-C0BBD990B2AF}" dt="2024-05-31T07:38:01.179" v="2837" actId="14100"/>
          <ac:spMkLst>
            <pc:docMk/>
            <pc:sldMk cId="0" sldId="282"/>
            <ac:spMk id="2" creationId="{00000000-0000-0000-0000-000000000000}"/>
          </ac:spMkLst>
        </pc:spChg>
        <pc:spChg chg="mod">
          <ac:chgData name="Lenaert Rieke" userId="796d3635-3bfb-4834-ae3b-1b66d411582f" providerId="ADAL" clId="{ED29B7C0-BE21-4DB7-AC30-C0BBD990B2AF}" dt="2024-05-31T07:38:08.327" v="2844" actId="14100"/>
          <ac:spMkLst>
            <pc:docMk/>
            <pc:sldMk cId="0" sldId="282"/>
            <ac:spMk id="3" creationId="{00000000-0000-0000-0000-000000000000}"/>
          </ac:spMkLst>
        </pc:spChg>
        <pc:spChg chg="mod">
          <ac:chgData name="Lenaert Rieke" userId="796d3635-3bfb-4834-ae3b-1b66d411582f" providerId="ADAL" clId="{ED29B7C0-BE21-4DB7-AC30-C0BBD990B2AF}" dt="2024-05-31T07:38:37.601" v="2864" actId="14100"/>
          <ac:spMkLst>
            <pc:docMk/>
            <pc:sldMk cId="0" sldId="282"/>
            <ac:spMk id="4" creationId="{00000000-0000-0000-0000-000000000000}"/>
          </ac:spMkLst>
        </pc:spChg>
        <pc:spChg chg="mod">
          <ac:chgData name="Lenaert Rieke" userId="796d3635-3bfb-4834-ae3b-1b66d411582f" providerId="ADAL" clId="{ED29B7C0-BE21-4DB7-AC30-C0BBD990B2AF}" dt="2024-05-31T07:38:13.489" v="2857" actId="14100"/>
          <ac:spMkLst>
            <pc:docMk/>
            <pc:sldMk cId="0" sldId="282"/>
            <ac:spMk id="5" creationId="{00000000-0000-0000-0000-000000000000}"/>
          </ac:spMkLst>
        </pc:spChg>
        <pc:spChg chg="mod">
          <ac:chgData name="Lenaert Rieke" userId="796d3635-3bfb-4834-ae3b-1b66d411582f" providerId="ADAL" clId="{ED29B7C0-BE21-4DB7-AC30-C0BBD990B2AF}" dt="2024-06-10T11:04:56.180" v="3154" actId="1076"/>
          <ac:spMkLst>
            <pc:docMk/>
            <pc:sldMk cId="0" sldId="282"/>
            <ac:spMk id="6" creationId="{00000000-0000-0000-0000-000000000000}"/>
          </ac:spMkLst>
        </pc:spChg>
        <pc:spChg chg="del">
          <ac:chgData name="Lenaert Rieke" userId="796d3635-3bfb-4834-ae3b-1b66d411582f" providerId="ADAL" clId="{ED29B7C0-BE21-4DB7-AC30-C0BBD990B2AF}" dt="2024-05-30T17:49:46.992" v="787" actId="478"/>
          <ac:spMkLst>
            <pc:docMk/>
            <pc:sldMk cId="0" sldId="282"/>
            <ac:spMk id="16" creationId="{00000000-0000-0000-0000-000000000000}"/>
          </ac:spMkLst>
        </pc:spChg>
        <pc:spChg chg="del">
          <ac:chgData name="Lenaert Rieke" userId="796d3635-3bfb-4834-ae3b-1b66d411582f" providerId="ADAL" clId="{ED29B7C0-BE21-4DB7-AC30-C0BBD990B2AF}" dt="2024-05-30T17:50:34.256" v="807" actId="478"/>
          <ac:spMkLst>
            <pc:docMk/>
            <pc:sldMk cId="0" sldId="282"/>
            <ac:spMk id="17" creationId="{00000000-0000-0000-0000-000000000000}"/>
          </ac:spMkLst>
        </pc:spChg>
        <pc:spChg chg="del">
          <ac:chgData name="Lenaert Rieke" userId="796d3635-3bfb-4834-ae3b-1b66d411582f" providerId="ADAL" clId="{ED29B7C0-BE21-4DB7-AC30-C0BBD990B2AF}" dt="2024-05-30T17:50:51.807" v="814" actId="478"/>
          <ac:spMkLst>
            <pc:docMk/>
            <pc:sldMk cId="0" sldId="282"/>
            <ac:spMk id="18" creationId="{00000000-0000-0000-0000-000000000000}"/>
          </ac:spMkLst>
        </pc:spChg>
        <pc:spChg chg="del">
          <ac:chgData name="Lenaert Rieke" userId="796d3635-3bfb-4834-ae3b-1b66d411582f" providerId="ADAL" clId="{ED29B7C0-BE21-4DB7-AC30-C0BBD990B2AF}" dt="2024-05-30T17:51:12.960" v="820" actId="478"/>
          <ac:spMkLst>
            <pc:docMk/>
            <pc:sldMk cId="0" sldId="282"/>
            <ac:spMk id="19" creationId="{00000000-0000-0000-0000-000000000000}"/>
          </ac:spMkLst>
        </pc:spChg>
        <pc:spChg chg="add mod">
          <ac:chgData name="Lenaert Rieke" userId="796d3635-3bfb-4834-ae3b-1b66d411582f" providerId="ADAL" clId="{ED29B7C0-BE21-4DB7-AC30-C0BBD990B2AF}" dt="2024-05-30T17:54:31.052" v="885" actId="1076"/>
          <ac:spMkLst>
            <pc:docMk/>
            <pc:sldMk cId="0" sldId="282"/>
            <ac:spMk id="20" creationId="{638EF8F2-AA9F-35CA-531F-AF63F151D187}"/>
          </ac:spMkLst>
        </pc:spChg>
        <pc:picChg chg="mod">
          <ac:chgData name="Lenaert Rieke" userId="796d3635-3bfb-4834-ae3b-1b66d411582f" providerId="ADAL" clId="{ED29B7C0-BE21-4DB7-AC30-C0BBD990B2AF}" dt="2024-05-31T07:37:44.212" v="2832" actId="1076"/>
          <ac:picMkLst>
            <pc:docMk/>
            <pc:sldMk cId="0" sldId="282"/>
            <ac:picMk id="7" creationId="{00000000-0000-0000-0000-000000000000}"/>
          </ac:picMkLst>
        </pc:picChg>
        <pc:picChg chg="mod">
          <ac:chgData name="Lenaert Rieke" userId="796d3635-3bfb-4834-ae3b-1b66d411582f" providerId="ADAL" clId="{ED29B7C0-BE21-4DB7-AC30-C0BBD990B2AF}" dt="2024-05-31T07:38:16.940" v="2858" actId="1076"/>
          <ac:picMkLst>
            <pc:docMk/>
            <pc:sldMk cId="0" sldId="282"/>
            <ac:picMk id="8" creationId="{00000000-0000-0000-0000-000000000000}"/>
          </ac:picMkLst>
        </pc:picChg>
        <pc:picChg chg="mod">
          <ac:chgData name="Lenaert Rieke" userId="796d3635-3bfb-4834-ae3b-1b66d411582f" providerId="ADAL" clId="{ED29B7C0-BE21-4DB7-AC30-C0BBD990B2AF}" dt="2024-05-31T07:38:22.916" v="2860" actId="1076"/>
          <ac:picMkLst>
            <pc:docMk/>
            <pc:sldMk cId="0" sldId="282"/>
            <ac:picMk id="9" creationId="{00000000-0000-0000-0000-000000000000}"/>
          </ac:picMkLst>
        </pc:picChg>
        <pc:picChg chg="mod">
          <ac:chgData name="Lenaert Rieke" userId="796d3635-3bfb-4834-ae3b-1b66d411582f" providerId="ADAL" clId="{ED29B7C0-BE21-4DB7-AC30-C0BBD990B2AF}" dt="2024-05-30T17:51:21.133" v="826" actId="1076"/>
          <ac:picMkLst>
            <pc:docMk/>
            <pc:sldMk cId="0" sldId="282"/>
            <ac:picMk id="10" creationId="{00000000-0000-0000-0000-000000000000}"/>
          </ac:picMkLst>
        </pc:picChg>
        <pc:picChg chg="mod">
          <ac:chgData name="Lenaert Rieke" userId="796d3635-3bfb-4834-ae3b-1b66d411582f" providerId="ADAL" clId="{ED29B7C0-BE21-4DB7-AC30-C0BBD990B2AF}" dt="2024-05-30T17:51:19.533" v="825" actId="1076"/>
          <ac:picMkLst>
            <pc:docMk/>
            <pc:sldMk cId="0" sldId="282"/>
            <ac:picMk id="11" creationId="{00000000-0000-0000-0000-000000000000}"/>
          </ac:picMkLst>
        </pc:picChg>
        <pc:picChg chg="mod">
          <ac:chgData name="Lenaert Rieke" userId="796d3635-3bfb-4834-ae3b-1b66d411582f" providerId="ADAL" clId="{ED29B7C0-BE21-4DB7-AC30-C0BBD990B2AF}" dt="2024-05-30T17:51:25.861" v="827" actId="1076"/>
          <ac:picMkLst>
            <pc:docMk/>
            <pc:sldMk cId="0" sldId="282"/>
            <ac:picMk id="12" creationId="{00000000-0000-0000-0000-000000000000}"/>
          </ac:picMkLst>
        </pc:picChg>
        <pc:picChg chg="mod">
          <ac:chgData name="Lenaert Rieke" userId="796d3635-3bfb-4834-ae3b-1b66d411582f" providerId="ADAL" clId="{ED29B7C0-BE21-4DB7-AC30-C0BBD990B2AF}" dt="2024-05-31T07:37:46.644" v="2833" actId="1076"/>
          <ac:picMkLst>
            <pc:docMk/>
            <pc:sldMk cId="0" sldId="282"/>
            <ac:picMk id="13" creationId="{00000000-0000-0000-0000-000000000000}"/>
          </ac:picMkLst>
        </pc:picChg>
        <pc:picChg chg="mod">
          <ac:chgData name="Lenaert Rieke" userId="796d3635-3bfb-4834-ae3b-1b66d411582f" providerId="ADAL" clId="{ED29B7C0-BE21-4DB7-AC30-C0BBD990B2AF}" dt="2024-05-31T07:38:19.979" v="2859" actId="1076"/>
          <ac:picMkLst>
            <pc:docMk/>
            <pc:sldMk cId="0" sldId="282"/>
            <ac:picMk id="14" creationId="{00000000-0000-0000-0000-000000000000}"/>
          </ac:picMkLst>
        </pc:picChg>
        <pc:picChg chg="mod">
          <ac:chgData name="Lenaert Rieke" userId="796d3635-3bfb-4834-ae3b-1b66d411582f" providerId="ADAL" clId="{ED29B7C0-BE21-4DB7-AC30-C0BBD990B2AF}" dt="2024-05-30T17:51:29.013" v="828" actId="1076"/>
          <ac:picMkLst>
            <pc:docMk/>
            <pc:sldMk cId="0" sldId="282"/>
            <ac:picMk id="15" creationId="{00000000-0000-0000-0000-000000000000}"/>
          </ac:picMkLst>
        </pc:picChg>
      </pc:sldChg>
      <pc:sldChg chg="new del">
        <pc:chgData name="Lenaert Rieke" userId="796d3635-3bfb-4834-ae3b-1b66d411582f" providerId="ADAL" clId="{ED29B7C0-BE21-4DB7-AC30-C0BBD990B2AF}" dt="2024-05-30T17:49:20.082" v="778" actId="47"/>
        <pc:sldMkLst>
          <pc:docMk/>
          <pc:sldMk cId="1460762712" sldId="282"/>
        </pc:sldMkLst>
      </pc:sldChg>
      <pc:sldChg chg="addSp delSp modSp new mod">
        <pc:chgData name="Lenaert Rieke" userId="796d3635-3bfb-4834-ae3b-1b66d411582f" providerId="ADAL" clId="{ED29B7C0-BE21-4DB7-AC30-C0BBD990B2AF}" dt="2024-06-10T11:28:51.888" v="3389" actId="20577"/>
        <pc:sldMkLst>
          <pc:docMk/>
          <pc:sldMk cId="704080460" sldId="283"/>
        </pc:sldMkLst>
        <pc:spChg chg="mod">
          <ac:chgData name="Lenaert Rieke" userId="796d3635-3bfb-4834-ae3b-1b66d411582f" providerId="ADAL" clId="{ED29B7C0-BE21-4DB7-AC30-C0BBD990B2AF}" dt="2024-05-30T17:58:42.191" v="966" actId="20577"/>
          <ac:spMkLst>
            <pc:docMk/>
            <pc:sldMk cId="704080460" sldId="283"/>
            <ac:spMk id="2" creationId="{8DD8BC9C-078B-28A7-B55D-953572078F9D}"/>
          </ac:spMkLst>
        </pc:spChg>
        <pc:spChg chg="mod">
          <ac:chgData name="Lenaert Rieke" userId="796d3635-3bfb-4834-ae3b-1b66d411582f" providerId="ADAL" clId="{ED29B7C0-BE21-4DB7-AC30-C0BBD990B2AF}" dt="2024-06-10T11:28:51.888" v="3389" actId="20577"/>
          <ac:spMkLst>
            <pc:docMk/>
            <pc:sldMk cId="704080460" sldId="283"/>
            <ac:spMk id="3" creationId="{38F70572-29AE-179C-967C-2383E036B86C}"/>
          </ac:spMkLst>
        </pc:spChg>
        <pc:spChg chg="del">
          <ac:chgData name="Lenaert Rieke" userId="796d3635-3bfb-4834-ae3b-1b66d411582f" providerId="ADAL" clId="{ED29B7C0-BE21-4DB7-AC30-C0BBD990B2AF}" dt="2024-05-31T08:25:39.720" v="2865"/>
          <ac:spMkLst>
            <pc:docMk/>
            <pc:sldMk cId="704080460" sldId="283"/>
            <ac:spMk id="4" creationId="{3DBF9DB6-418C-C07E-01BB-2F222E9C72D6}"/>
          </ac:spMkLst>
        </pc:spChg>
        <pc:picChg chg="add mod">
          <ac:chgData name="Lenaert Rieke" userId="796d3635-3bfb-4834-ae3b-1b66d411582f" providerId="ADAL" clId="{ED29B7C0-BE21-4DB7-AC30-C0BBD990B2AF}" dt="2024-05-31T08:25:41.516" v="2867" actId="962"/>
          <ac:picMkLst>
            <pc:docMk/>
            <pc:sldMk cId="704080460" sldId="283"/>
            <ac:picMk id="6" creationId="{B4B453EF-4765-F26A-08EA-D2E4A8C9AA4E}"/>
          </ac:picMkLst>
        </pc:picChg>
      </pc:sldChg>
      <pc:sldChg chg="addSp delSp new del mod">
        <pc:chgData name="Lenaert Rieke" userId="796d3635-3bfb-4834-ae3b-1b66d411582f" providerId="ADAL" clId="{ED29B7C0-BE21-4DB7-AC30-C0BBD990B2AF}" dt="2024-05-30T17:49:21.845" v="779" actId="47"/>
        <pc:sldMkLst>
          <pc:docMk/>
          <pc:sldMk cId="1911659928" sldId="283"/>
        </pc:sldMkLst>
        <pc:picChg chg="add del">
          <ac:chgData name="Lenaert Rieke" userId="796d3635-3bfb-4834-ae3b-1b66d411582f" providerId="ADAL" clId="{ED29B7C0-BE21-4DB7-AC30-C0BBD990B2AF}" dt="2024-05-30T17:47:27.503" v="773" actId="22"/>
          <ac:picMkLst>
            <pc:docMk/>
            <pc:sldMk cId="1911659928" sldId="283"/>
            <ac:picMk id="5" creationId="{CB3E41FC-D254-7AC3-9B32-EE676F255CEA}"/>
          </ac:picMkLst>
        </pc:picChg>
        <pc:picChg chg="add del">
          <ac:chgData name="Lenaert Rieke" userId="796d3635-3bfb-4834-ae3b-1b66d411582f" providerId="ADAL" clId="{ED29B7C0-BE21-4DB7-AC30-C0BBD990B2AF}" dt="2024-05-30T17:47:45.815" v="775" actId="22"/>
          <ac:picMkLst>
            <pc:docMk/>
            <pc:sldMk cId="1911659928" sldId="283"/>
            <ac:picMk id="7" creationId="{2808A3A7-6190-2216-A1BD-39D009FE702F}"/>
          </ac:picMkLst>
        </pc:picChg>
        <pc:picChg chg="add del">
          <ac:chgData name="Lenaert Rieke" userId="796d3635-3bfb-4834-ae3b-1b66d411582f" providerId="ADAL" clId="{ED29B7C0-BE21-4DB7-AC30-C0BBD990B2AF}" dt="2024-05-30T17:48:29.967" v="777" actId="22"/>
          <ac:picMkLst>
            <pc:docMk/>
            <pc:sldMk cId="1911659928" sldId="283"/>
            <ac:picMk id="9" creationId="{C200CED3-EC1A-3CCF-B110-A748B22DF433}"/>
          </ac:picMkLst>
        </pc:picChg>
      </pc:sldChg>
      <pc:sldChg chg="addSp modSp new mod">
        <pc:chgData name="Lenaert Rieke" userId="796d3635-3bfb-4834-ae3b-1b66d411582f" providerId="ADAL" clId="{ED29B7C0-BE21-4DB7-AC30-C0BBD990B2AF}" dt="2024-06-11T08:54:06.765" v="3629" actId="20577"/>
        <pc:sldMkLst>
          <pc:docMk/>
          <pc:sldMk cId="1507610189" sldId="284"/>
        </pc:sldMkLst>
        <pc:spChg chg="mod">
          <ac:chgData name="Lenaert Rieke" userId="796d3635-3bfb-4834-ae3b-1b66d411582f" providerId="ADAL" clId="{ED29B7C0-BE21-4DB7-AC30-C0BBD990B2AF}" dt="2024-05-30T17:59:55.979" v="1062" actId="20577"/>
          <ac:spMkLst>
            <pc:docMk/>
            <pc:sldMk cId="1507610189" sldId="284"/>
            <ac:spMk id="2" creationId="{D85E50CB-35AD-A46F-A757-C5F6B8D60137}"/>
          </ac:spMkLst>
        </pc:spChg>
        <pc:spChg chg="mod">
          <ac:chgData name="Lenaert Rieke" userId="796d3635-3bfb-4834-ae3b-1b66d411582f" providerId="ADAL" clId="{ED29B7C0-BE21-4DB7-AC30-C0BBD990B2AF}" dt="2024-06-11T08:54:06.765" v="3629" actId="20577"/>
          <ac:spMkLst>
            <pc:docMk/>
            <pc:sldMk cId="1507610189" sldId="284"/>
            <ac:spMk id="3" creationId="{9134901A-6B4B-079E-D48C-26556382CB76}"/>
          </ac:spMkLst>
        </pc:spChg>
        <pc:picChg chg="add mod">
          <ac:chgData name="Lenaert Rieke" userId="796d3635-3bfb-4834-ae3b-1b66d411582f" providerId="ADAL" clId="{ED29B7C0-BE21-4DB7-AC30-C0BBD990B2AF}" dt="2024-05-31T07:33:47.293" v="2564" actId="1076"/>
          <ac:picMkLst>
            <pc:docMk/>
            <pc:sldMk cId="1507610189" sldId="284"/>
            <ac:picMk id="5" creationId="{920B61D7-D7A8-0D1B-891F-DD5D13D0E581}"/>
          </ac:picMkLst>
        </pc:picChg>
        <pc:picChg chg="add mod">
          <ac:chgData name="Lenaert Rieke" userId="796d3635-3bfb-4834-ae3b-1b66d411582f" providerId="ADAL" clId="{ED29B7C0-BE21-4DB7-AC30-C0BBD990B2AF}" dt="2024-05-31T07:33:50.702" v="2565" actId="1076"/>
          <ac:picMkLst>
            <pc:docMk/>
            <pc:sldMk cId="1507610189" sldId="284"/>
            <ac:picMk id="7" creationId="{A87BEC2C-231A-167E-A994-B9B86240395D}"/>
          </ac:picMkLst>
        </pc:picChg>
        <pc:picChg chg="add mod">
          <ac:chgData name="Lenaert Rieke" userId="796d3635-3bfb-4834-ae3b-1b66d411582f" providerId="ADAL" clId="{ED29B7C0-BE21-4DB7-AC30-C0BBD990B2AF}" dt="2024-05-31T07:34:00.748" v="2567" actId="14100"/>
          <ac:picMkLst>
            <pc:docMk/>
            <pc:sldMk cId="1507610189" sldId="284"/>
            <ac:picMk id="1026" creationId="{34AEF9A0-D9FC-C11E-F252-17E2C7683F70}"/>
          </ac:picMkLst>
        </pc:picChg>
      </pc:sldChg>
      <pc:sldChg chg="addSp delSp modSp new mod">
        <pc:chgData name="Lenaert Rieke" userId="796d3635-3bfb-4834-ae3b-1b66d411582f" providerId="ADAL" clId="{ED29B7C0-BE21-4DB7-AC30-C0BBD990B2AF}" dt="2024-05-30T18:06:21.795" v="2049" actId="27636"/>
        <pc:sldMkLst>
          <pc:docMk/>
          <pc:sldMk cId="2714210300" sldId="285"/>
        </pc:sldMkLst>
        <pc:spChg chg="mod">
          <ac:chgData name="Lenaert Rieke" userId="796d3635-3bfb-4834-ae3b-1b66d411582f" providerId="ADAL" clId="{ED29B7C0-BE21-4DB7-AC30-C0BBD990B2AF}" dt="2024-05-30T18:04:33.798" v="1831" actId="20577"/>
          <ac:spMkLst>
            <pc:docMk/>
            <pc:sldMk cId="2714210300" sldId="285"/>
            <ac:spMk id="2" creationId="{1F31A419-233F-0E7E-B744-6842E7BD9CB3}"/>
          </ac:spMkLst>
        </pc:spChg>
        <pc:spChg chg="mod">
          <ac:chgData name="Lenaert Rieke" userId="796d3635-3bfb-4834-ae3b-1b66d411582f" providerId="ADAL" clId="{ED29B7C0-BE21-4DB7-AC30-C0BBD990B2AF}" dt="2024-05-30T18:06:21.795" v="2049" actId="27636"/>
          <ac:spMkLst>
            <pc:docMk/>
            <pc:sldMk cId="2714210300" sldId="285"/>
            <ac:spMk id="3" creationId="{D941E5C3-E609-7D09-6E6F-418B79475A82}"/>
          </ac:spMkLst>
        </pc:spChg>
        <pc:spChg chg="del">
          <ac:chgData name="Lenaert Rieke" userId="796d3635-3bfb-4834-ae3b-1b66d411582f" providerId="ADAL" clId="{ED29B7C0-BE21-4DB7-AC30-C0BBD990B2AF}" dt="2024-05-30T18:04:56.247" v="1835"/>
          <ac:spMkLst>
            <pc:docMk/>
            <pc:sldMk cId="2714210300" sldId="285"/>
            <ac:spMk id="4" creationId="{D57E6DC6-03FE-9FD8-3B64-33399417EB68}"/>
          </ac:spMkLst>
        </pc:spChg>
        <pc:picChg chg="add mod">
          <ac:chgData name="Lenaert Rieke" userId="796d3635-3bfb-4834-ae3b-1b66d411582f" providerId="ADAL" clId="{ED29B7C0-BE21-4DB7-AC30-C0BBD990B2AF}" dt="2024-05-30T18:04:58.503" v="1837" actId="962"/>
          <ac:picMkLst>
            <pc:docMk/>
            <pc:sldMk cId="2714210300" sldId="285"/>
            <ac:picMk id="6" creationId="{EED38A21-F305-C30A-F3D5-6A3C31B10762}"/>
          </ac:picMkLst>
        </pc:picChg>
      </pc:sldChg>
      <pc:sldChg chg="addSp delSp modSp new mod">
        <pc:chgData name="Lenaert Rieke" userId="796d3635-3bfb-4834-ae3b-1b66d411582f" providerId="ADAL" clId="{ED29B7C0-BE21-4DB7-AC30-C0BBD990B2AF}" dt="2024-05-30T18:08:05.453" v="2330" actId="20577"/>
        <pc:sldMkLst>
          <pc:docMk/>
          <pc:sldMk cId="1575332842" sldId="286"/>
        </pc:sldMkLst>
        <pc:spChg chg="mod">
          <ac:chgData name="Lenaert Rieke" userId="796d3635-3bfb-4834-ae3b-1b66d411582f" providerId="ADAL" clId="{ED29B7C0-BE21-4DB7-AC30-C0BBD990B2AF}" dt="2024-05-30T18:06:36.835" v="2075" actId="20577"/>
          <ac:spMkLst>
            <pc:docMk/>
            <pc:sldMk cId="1575332842" sldId="286"/>
            <ac:spMk id="2" creationId="{35F5F90D-D24C-B128-EB8C-47481C00EFF8}"/>
          </ac:spMkLst>
        </pc:spChg>
        <pc:spChg chg="mod">
          <ac:chgData name="Lenaert Rieke" userId="796d3635-3bfb-4834-ae3b-1b66d411582f" providerId="ADAL" clId="{ED29B7C0-BE21-4DB7-AC30-C0BBD990B2AF}" dt="2024-05-30T18:08:05.453" v="2330" actId="20577"/>
          <ac:spMkLst>
            <pc:docMk/>
            <pc:sldMk cId="1575332842" sldId="286"/>
            <ac:spMk id="3" creationId="{716A4879-1C50-3E5A-30C4-85DE314D14ED}"/>
          </ac:spMkLst>
        </pc:spChg>
        <pc:spChg chg="del">
          <ac:chgData name="Lenaert Rieke" userId="796d3635-3bfb-4834-ae3b-1b66d411582f" providerId="ADAL" clId="{ED29B7C0-BE21-4DB7-AC30-C0BBD990B2AF}" dt="2024-05-30T18:07:30.720" v="2249"/>
          <ac:spMkLst>
            <pc:docMk/>
            <pc:sldMk cId="1575332842" sldId="286"/>
            <ac:spMk id="4" creationId="{65142E4F-9721-1C6C-9BDD-37AE0BE8B5D4}"/>
          </ac:spMkLst>
        </pc:spChg>
        <pc:picChg chg="add mod">
          <ac:chgData name="Lenaert Rieke" userId="796d3635-3bfb-4834-ae3b-1b66d411582f" providerId="ADAL" clId="{ED29B7C0-BE21-4DB7-AC30-C0BBD990B2AF}" dt="2024-05-30T18:07:32.730" v="2250" actId="27614"/>
          <ac:picMkLst>
            <pc:docMk/>
            <pc:sldMk cId="1575332842" sldId="286"/>
            <ac:picMk id="6" creationId="{7182EF27-CFC0-93B3-B0C4-5409C96A8C7A}"/>
          </ac:picMkLst>
        </pc:picChg>
      </pc:sldChg>
      <pc:sldChg chg="addSp delSp modSp new mod ord modClrScheme chgLayout">
        <pc:chgData name="Lenaert Rieke" userId="796d3635-3bfb-4834-ae3b-1b66d411582f" providerId="ADAL" clId="{ED29B7C0-BE21-4DB7-AC30-C0BBD990B2AF}" dt="2024-06-17T06:59:23.540" v="3967" actId="20577"/>
        <pc:sldMkLst>
          <pc:docMk/>
          <pc:sldMk cId="92217131" sldId="287"/>
        </pc:sldMkLst>
        <pc:spChg chg="mod">
          <ac:chgData name="Lenaert Rieke" userId="796d3635-3bfb-4834-ae3b-1b66d411582f" providerId="ADAL" clId="{ED29B7C0-BE21-4DB7-AC30-C0BBD990B2AF}" dt="2024-06-17T06:58:02.320" v="3928" actId="20577"/>
          <ac:spMkLst>
            <pc:docMk/>
            <pc:sldMk cId="92217131" sldId="287"/>
            <ac:spMk id="2" creationId="{707BE634-E8C7-AAFF-49F5-09973B64ECA3}"/>
          </ac:spMkLst>
        </pc:spChg>
        <pc:spChg chg="mod">
          <ac:chgData name="Lenaert Rieke" userId="796d3635-3bfb-4834-ae3b-1b66d411582f" providerId="ADAL" clId="{ED29B7C0-BE21-4DB7-AC30-C0BBD990B2AF}" dt="2024-06-17T06:59:23.540" v="3967" actId="20577"/>
          <ac:spMkLst>
            <pc:docMk/>
            <pc:sldMk cId="92217131" sldId="287"/>
            <ac:spMk id="3" creationId="{0D59B8D4-4E1B-5E60-BE64-BEE91B4D7238}"/>
          </ac:spMkLst>
        </pc:spChg>
        <pc:spChg chg="del mod">
          <ac:chgData name="Lenaert Rieke" userId="796d3635-3bfb-4834-ae3b-1b66d411582f" providerId="ADAL" clId="{ED29B7C0-BE21-4DB7-AC30-C0BBD990B2AF}" dt="2024-05-31T07:31:37.848" v="2531"/>
          <ac:spMkLst>
            <pc:docMk/>
            <pc:sldMk cId="92217131" sldId="287"/>
            <ac:spMk id="4" creationId="{FBFAF882-FDAF-6765-2544-1F8B505156FC}"/>
          </ac:spMkLst>
        </pc:spChg>
        <pc:picChg chg="add mod">
          <ac:chgData name="Lenaert Rieke" userId="796d3635-3bfb-4834-ae3b-1b66d411582f" providerId="ADAL" clId="{ED29B7C0-BE21-4DB7-AC30-C0BBD990B2AF}" dt="2024-05-31T07:31:43.562" v="2535" actId="26606"/>
          <ac:picMkLst>
            <pc:docMk/>
            <pc:sldMk cId="92217131" sldId="287"/>
            <ac:picMk id="6" creationId="{3A4EDF88-85D5-76AA-C176-DF8AC0F3FCE8}"/>
          </ac:picMkLst>
        </pc:picChg>
      </pc:sldChg>
      <pc:sldChg chg="modSp add mod">
        <pc:chgData name="Lenaert Rieke" userId="796d3635-3bfb-4834-ae3b-1b66d411582f" providerId="ADAL" clId="{ED29B7C0-BE21-4DB7-AC30-C0BBD990B2AF}" dt="2024-05-31T08:41:30.254" v="2892" actId="20577"/>
        <pc:sldMkLst>
          <pc:docMk/>
          <pc:sldMk cId="2674295916" sldId="288"/>
        </pc:sldMkLst>
        <pc:spChg chg="mod">
          <ac:chgData name="Lenaert Rieke" userId="796d3635-3bfb-4834-ae3b-1b66d411582f" providerId="ADAL" clId="{ED29B7C0-BE21-4DB7-AC30-C0BBD990B2AF}" dt="2024-05-31T08:41:30.254" v="2892" actId="20577"/>
          <ac:spMkLst>
            <pc:docMk/>
            <pc:sldMk cId="2674295916" sldId="288"/>
            <ac:spMk id="4" creationId="{FFF85544-4035-8306-DE79-ADB30C0F7699}"/>
          </ac:spMkLst>
        </pc:spChg>
        <pc:spChg chg="mod">
          <ac:chgData name="Lenaert Rieke" userId="796d3635-3bfb-4834-ae3b-1b66d411582f" providerId="ADAL" clId="{ED29B7C0-BE21-4DB7-AC30-C0BBD990B2AF}" dt="2024-05-31T08:40:44.853" v="2882" actId="20577"/>
          <ac:spMkLst>
            <pc:docMk/>
            <pc:sldMk cId="2674295916" sldId="288"/>
            <ac:spMk id="6" creationId="{6B180E76-D7A1-DFA0-FE00-C2E0C0A5DB88}"/>
          </ac:spMkLst>
        </pc:spChg>
      </pc:sldChg>
      <pc:sldChg chg="new del">
        <pc:chgData name="Lenaert Rieke" userId="796d3635-3bfb-4834-ae3b-1b66d411582f" providerId="ADAL" clId="{ED29B7C0-BE21-4DB7-AC30-C0BBD990B2AF}" dt="2024-05-31T08:42:00.524" v="2909" actId="47"/>
        <pc:sldMkLst>
          <pc:docMk/>
          <pc:sldMk cId="156400495" sldId="289"/>
        </pc:sldMkLst>
      </pc:sldChg>
      <pc:sldChg chg="addSp delSp modSp new mod ord">
        <pc:chgData name="Lenaert Rieke" userId="796d3635-3bfb-4834-ae3b-1b66d411582f" providerId="ADAL" clId="{ED29B7C0-BE21-4DB7-AC30-C0BBD990B2AF}" dt="2024-06-17T06:56:29.512" v="3909" actId="14100"/>
        <pc:sldMkLst>
          <pc:docMk/>
          <pc:sldMk cId="330404964" sldId="289"/>
        </pc:sldMkLst>
        <pc:spChg chg="mod">
          <ac:chgData name="Lenaert Rieke" userId="796d3635-3bfb-4834-ae3b-1b66d411582f" providerId="ADAL" clId="{ED29B7C0-BE21-4DB7-AC30-C0BBD990B2AF}" dt="2024-06-10T11:31:07.073" v="3394" actId="20577"/>
          <ac:spMkLst>
            <pc:docMk/>
            <pc:sldMk cId="330404964" sldId="289"/>
            <ac:spMk id="2" creationId="{CEB5CAEB-A26A-0F3B-F81E-6A136F0B6B4C}"/>
          </ac:spMkLst>
        </pc:spChg>
        <pc:spChg chg="del">
          <ac:chgData name="Lenaert Rieke" userId="796d3635-3bfb-4834-ae3b-1b66d411582f" providerId="ADAL" clId="{ED29B7C0-BE21-4DB7-AC30-C0BBD990B2AF}" dt="2024-05-31T08:42:45.026" v="2929"/>
          <ac:spMkLst>
            <pc:docMk/>
            <pc:sldMk cId="330404964" sldId="289"/>
            <ac:spMk id="3" creationId="{C267CF9B-323E-F74F-55AA-F28E25587C4C}"/>
          </ac:spMkLst>
        </pc:spChg>
        <pc:spChg chg="mod">
          <ac:chgData name="Lenaert Rieke" userId="796d3635-3bfb-4834-ae3b-1b66d411582f" providerId="ADAL" clId="{ED29B7C0-BE21-4DB7-AC30-C0BBD990B2AF}" dt="2024-06-17T06:56:29.512" v="3909" actId="14100"/>
          <ac:spMkLst>
            <pc:docMk/>
            <pc:sldMk cId="330404964" sldId="289"/>
            <ac:spMk id="4" creationId="{30905B2B-F2EB-17B2-8CC5-B58F68AF6813}"/>
          </ac:spMkLst>
        </pc:spChg>
        <pc:picChg chg="add mod">
          <ac:chgData name="Lenaert Rieke" userId="796d3635-3bfb-4834-ae3b-1b66d411582f" providerId="ADAL" clId="{ED29B7C0-BE21-4DB7-AC30-C0BBD990B2AF}" dt="2024-05-31T08:42:47.376" v="2930" actId="27614"/>
          <ac:picMkLst>
            <pc:docMk/>
            <pc:sldMk cId="330404964" sldId="289"/>
            <ac:picMk id="6" creationId="{801AE83E-2362-5047-9D56-8C83DA794AFF}"/>
          </ac:picMkLst>
        </pc:picChg>
      </pc:sldChg>
      <pc:sldChg chg="modSp new mod">
        <pc:chgData name="Lenaert Rieke" userId="796d3635-3bfb-4834-ae3b-1b66d411582f" providerId="ADAL" clId="{ED29B7C0-BE21-4DB7-AC30-C0BBD990B2AF}" dt="2024-05-31T08:44:39.190" v="2966" actId="20577"/>
        <pc:sldMkLst>
          <pc:docMk/>
          <pc:sldMk cId="2106902100" sldId="290"/>
        </pc:sldMkLst>
        <pc:spChg chg="mod">
          <ac:chgData name="Lenaert Rieke" userId="796d3635-3bfb-4834-ae3b-1b66d411582f" providerId="ADAL" clId="{ED29B7C0-BE21-4DB7-AC30-C0BBD990B2AF}" dt="2024-05-31T08:44:14.347" v="2957" actId="20577"/>
          <ac:spMkLst>
            <pc:docMk/>
            <pc:sldMk cId="2106902100" sldId="290"/>
            <ac:spMk id="2" creationId="{F8546125-669C-8493-F67A-CF6A3F6B02C0}"/>
          </ac:spMkLst>
        </pc:spChg>
        <pc:spChg chg="mod">
          <ac:chgData name="Lenaert Rieke" userId="796d3635-3bfb-4834-ae3b-1b66d411582f" providerId="ADAL" clId="{ED29B7C0-BE21-4DB7-AC30-C0BBD990B2AF}" dt="2024-05-31T08:44:39.190" v="2966" actId="20577"/>
          <ac:spMkLst>
            <pc:docMk/>
            <pc:sldMk cId="2106902100" sldId="290"/>
            <ac:spMk id="3" creationId="{E50E1472-5507-D2C1-6FD7-9E3996D98B69}"/>
          </ac:spMkLst>
        </pc:spChg>
      </pc:sldChg>
      <pc:sldChg chg="addSp delSp modSp new del mod modClrScheme chgLayout">
        <pc:chgData name="Lenaert Rieke" userId="796d3635-3bfb-4834-ae3b-1b66d411582f" providerId="ADAL" clId="{ED29B7C0-BE21-4DB7-AC30-C0BBD990B2AF}" dt="2024-06-11T08:28:51.796" v="3396" actId="47"/>
        <pc:sldMkLst>
          <pc:docMk/>
          <pc:sldMk cId="2037018809" sldId="291"/>
        </pc:sldMkLst>
        <pc:spChg chg="add del">
          <ac:chgData name="Lenaert Rieke" userId="796d3635-3bfb-4834-ae3b-1b66d411582f" providerId="ADAL" clId="{ED29B7C0-BE21-4DB7-AC30-C0BBD990B2AF}" dt="2024-05-31T09:41:16.002" v="3126" actId="26606"/>
          <ac:spMkLst>
            <pc:docMk/>
            <pc:sldMk cId="2037018809" sldId="291"/>
            <ac:spMk id="2" creationId="{7C719C24-888D-25E8-22E9-DDDDA15F82A8}"/>
          </ac:spMkLst>
        </pc:spChg>
        <pc:spChg chg="add del">
          <ac:chgData name="Lenaert Rieke" userId="796d3635-3bfb-4834-ae3b-1b66d411582f" providerId="ADAL" clId="{ED29B7C0-BE21-4DB7-AC30-C0BBD990B2AF}" dt="2024-05-31T09:41:16.002" v="3126" actId="26606"/>
          <ac:spMkLst>
            <pc:docMk/>
            <pc:sldMk cId="2037018809" sldId="291"/>
            <ac:spMk id="3" creationId="{03E822A2-B2D7-53B1-482B-13C4F2303179}"/>
          </ac:spMkLst>
        </pc:spChg>
        <pc:spChg chg="add del mod">
          <ac:chgData name="Lenaert Rieke" userId="796d3635-3bfb-4834-ae3b-1b66d411582f" providerId="ADAL" clId="{ED29B7C0-BE21-4DB7-AC30-C0BBD990B2AF}" dt="2024-05-31T09:41:16.001" v="3125" actId="26606"/>
          <ac:spMkLst>
            <pc:docMk/>
            <pc:sldMk cId="2037018809" sldId="291"/>
            <ac:spMk id="10" creationId="{348B698D-4636-3E9D-1D7C-CA0F2EE334FE}"/>
          </ac:spMkLst>
        </pc:spChg>
        <pc:picChg chg="add mod">
          <ac:chgData name="Lenaert Rieke" userId="796d3635-3bfb-4834-ae3b-1b66d411582f" providerId="ADAL" clId="{ED29B7C0-BE21-4DB7-AC30-C0BBD990B2AF}" dt="2024-05-31T09:41:16.002" v="3126" actId="26606"/>
          <ac:picMkLst>
            <pc:docMk/>
            <pc:sldMk cId="2037018809" sldId="291"/>
            <ac:picMk id="5" creationId="{9B5D86A1-5764-D66C-E8BF-0C41C26AEA47}"/>
          </ac:picMkLst>
        </pc:picChg>
      </pc:sldChg>
      <pc:sldChg chg="addSp delSp modSp new del mod modClrScheme chgLayout">
        <pc:chgData name="Lenaert Rieke" userId="796d3635-3bfb-4834-ae3b-1b66d411582f" providerId="ADAL" clId="{ED29B7C0-BE21-4DB7-AC30-C0BBD990B2AF}" dt="2024-06-11T08:28:38.644" v="3395" actId="47"/>
        <pc:sldMkLst>
          <pc:docMk/>
          <pc:sldMk cId="2796639580" sldId="292"/>
        </pc:sldMkLst>
        <pc:spChg chg="del">
          <ac:chgData name="Lenaert Rieke" userId="796d3635-3bfb-4834-ae3b-1b66d411582f" providerId="ADAL" clId="{ED29B7C0-BE21-4DB7-AC30-C0BBD990B2AF}" dt="2024-05-31T09:45:08.545" v="3132" actId="26606"/>
          <ac:spMkLst>
            <pc:docMk/>
            <pc:sldMk cId="2796639580" sldId="292"/>
            <ac:spMk id="2" creationId="{A28B5CF8-6FE8-0A67-5A75-FA49B8226D7B}"/>
          </ac:spMkLst>
        </pc:spChg>
        <pc:spChg chg="del">
          <ac:chgData name="Lenaert Rieke" userId="796d3635-3bfb-4834-ae3b-1b66d411582f" providerId="ADAL" clId="{ED29B7C0-BE21-4DB7-AC30-C0BBD990B2AF}" dt="2024-05-31T09:45:08.545" v="3132" actId="26606"/>
          <ac:spMkLst>
            <pc:docMk/>
            <pc:sldMk cId="2796639580" sldId="292"/>
            <ac:spMk id="3" creationId="{67719556-CCAD-345F-4603-DA3C1FE6AB6C}"/>
          </ac:spMkLst>
        </pc:spChg>
        <pc:spChg chg="add mod">
          <ac:chgData name="Lenaert Rieke" userId="796d3635-3bfb-4834-ae3b-1b66d411582f" providerId="ADAL" clId="{ED29B7C0-BE21-4DB7-AC30-C0BBD990B2AF}" dt="2024-05-31T09:45:37.933" v="3148" actId="20577"/>
          <ac:spMkLst>
            <pc:docMk/>
            <pc:sldMk cId="2796639580" sldId="292"/>
            <ac:spMk id="10" creationId="{83A0A672-8AF8-4C30-EE55-BA8FCE00E2CB}"/>
          </ac:spMkLst>
        </pc:spChg>
        <pc:picChg chg="add mod">
          <ac:chgData name="Lenaert Rieke" userId="796d3635-3bfb-4834-ae3b-1b66d411582f" providerId="ADAL" clId="{ED29B7C0-BE21-4DB7-AC30-C0BBD990B2AF}" dt="2024-05-31T09:45:15.492" v="3134" actId="1076"/>
          <ac:picMkLst>
            <pc:docMk/>
            <pc:sldMk cId="2796639580" sldId="292"/>
            <ac:picMk id="5" creationId="{DAC90D18-E0C3-790C-4B5D-EBF922540D1C}"/>
          </ac:picMkLst>
        </pc:picChg>
      </pc:sldChg>
      <pc:sldChg chg="addSp delSp modSp new mod modClrScheme chgLayout">
        <pc:chgData name="Lenaert Rieke" userId="796d3635-3bfb-4834-ae3b-1b66d411582f" providerId="ADAL" clId="{ED29B7C0-BE21-4DB7-AC30-C0BBD990B2AF}" dt="2024-05-31T09:47:25.710" v="3153" actId="26606"/>
        <pc:sldMkLst>
          <pc:docMk/>
          <pc:sldMk cId="929629188" sldId="293"/>
        </pc:sldMkLst>
        <pc:spChg chg="add del">
          <ac:chgData name="Lenaert Rieke" userId="796d3635-3bfb-4834-ae3b-1b66d411582f" providerId="ADAL" clId="{ED29B7C0-BE21-4DB7-AC30-C0BBD990B2AF}" dt="2024-05-31T09:47:25.710" v="3153" actId="26606"/>
          <ac:spMkLst>
            <pc:docMk/>
            <pc:sldMk cId="929629188" sldId="293"/>
            <ac:spMk id="2" creationId="{950C4CF1-88A9-9E92-C8C0-9A6D527B13BB}"/>
          </ac:spMkLst>
        </pc:spChg>
        <pc:spChg chg="add del">
          <ac:chgData name="Lenaert Rieke" userId="796d3635-3bfb-4834-ae3b-1b66d411582f" providerId="ADAL" clId="{ED29B7C0-BE21-4DB7-AC30-C0BBD990B2AF}" dt="2024-05-31T09:47:25.710" v="3153" actId="26606"/>
          <ac:spMkLst>
            <pc:docMk/>
            <pc:sldMk cId="929629188" sldId="293"/>
            <ac:spMk id="3" creationId="{DCFC7386-EA8D-503E-0E6D-072979CC746A}"/>
          </ac:spMkLst>
        </pc:spChg>
        <pc:spChg chg="add del mod">
          <ac:chgData name="Lenaert Rieke" userId="796d3635-3bfb-4834-ae3b-1b66d411582f" providerId="ADAL" clId="{ED29B7C0-BE21-4DB7-AC30-C0BBD990B2AF}" dt="2024-05-31T09:47:25.707" v="3152" actId="26606"/>
          <ac:spMkLst>
            <pc:docMk/>
            <pc:sldMk cId="929629188" sldId="293"/>
            <ac:spMk id="10" creationId="{1D612BED-197D-7F79-CA32-209A14AD5396}"/>
          </ac:spMkLst>
        </pc:spChg>
        <pc:spChg chg="add del mod">
          <ac:chgData name="Lenaert Rieke" userId="796d3635-3bfb-4834-ae3b-1b66d411582f" providerId="ADAL" clId="{ED29B7C0-BE21-4DB7-AC30-C0BBD990B2AF}" dt="2024-05-31T09:47:25.707" v="3152" actId="26606"/>
          <ac:spMkLst>
            <pc:docMk/>
            <pc:sldMk cId="929629188" sldId="293"/>
            <ac:spMk id="12" creationId="{5376D12D-82AE-1906-2996-F36EE402257A}"/>
          </ac:spMkLst>
        </pc:spChg>
        <pc:picChg chg="add mod">
          <ac:chgData name="Lenaert Rieke" userId="796d3635-3bfb-4834-ae3b-1b66d411582f" providerId="ADAL" clId="{ED29B7C0-BE21-4DB7-AC30-C0BBD990B2AF}" dt="2024-05-31T09:47:25.710" v="3153" actId="26606"/>
          <ac:picMkLst>
            <pc:docMk/>
            <pc:sldMk cId="929629188" sldId="293"/>
            <ac:picMk id="5" creationId="{1DFC1E98-444E-DE0A-F762-059278DD9D70}"/>
          </ac:picMkLst>
        </pc:picChg>
      </pc:sldChg>
      <pc:sldChg chg="modSp new mod">
        <pc:chgData name="Lenaert Rieke" userId="796d3635-3bfb-4834-ae3b-1b66d411582f" providerId="ADAL" clId="{ED29B7C0-BE21-4DB7-AC30-C0BBD990B2AF}" dt="2024-06-11T08:53:25.708" v="3514" actId="20577"/>
        <pc:sldMkLst>
          <pc:docMk/>
          <pc:sldMk cId="259271168" sldId="294"/>
        </pc:sldMkLst>
        <pc:spChg chg="mod">
          <ac:chgData name="Lenaert Rieke" userId="796d3635-3bfb-4834-ae3b-1b66d411582f" providerId="ADAL" clId="{ED29B7C0-BE21-4DB7-AC30-C0BBD990B2AF}" dt="2024-06-11T08:53:07.595" v="3409" actId="20577"/>
          <ac:spMkLst>
            <pc:docMk/>
            <pc:sldMk cId="259271168" sldId="294"/>
            <ac:spMk id="2" creationId="{62799DC0-6628-DFC5-9C9D-FD504AF1304E}"/>
          </ac:spMkLst>
        </pc:spChg>
        <pc:spChg chg="mod">
          <ac:chgData name="Lenaert Rieke" userId="796d3635-3bfb-4834-ae3b-1b66d411582f" providerId="ADAL" clId="{ED29B7C0-BE21-4DB7-AC30-C0BBD990B2AF}" dt="2024-06-11T08:53:25.708" v="3514" actId="20577"/>
          <ac:spMkLst>
            <pc:docMk/>
            <pc:sldMk cId="259271168" sldId="294"/>
            <ac:spMk id="3" creationId="{1B8F6283-4711-859F-D761-12E33F5848E1}"/>
          </ac:spMkLst>
        </pc:spChg>
      </pc:sldChg>
      <pc:sldChg chg="delSp modSp add mod">
        <pc:chgData name="Lenaert Rieke" userId="796d3635-3bfb-4834-ae3b-1b66d411582f" providerId="ADAL" clId="{ED29B7C0-BE21-4DB7-AC30-C0BBD990B2AF}" dt="2024-06-19T08:48:28.959" v="3982" actId="20577"/>
        <pc:sldMkLst>
          <pc:docMk/>
          <pc:sldMk cId="2226660171" sldId="296"/>
        </pc:sldMkLst>
        <pc:spChg chg="mod">
          <ac:chgData name="Lenaert Rieke" userId="796d3635-3bfb-4834-ae3b-1b66d411582f" providerId="ADAL" clId="{ED29B7C0-BE21-4DB7-AC30-C0BBD990B2AF}" dt="2024-06-17T06:52:10.256" v="3647" actId="20577"/>
          <ac:spMkLst>
            <pc:docMk/>
            <pc:sldMk cId="2226660171" sldId="296"/>
            <ac:spMk id="2" creationId="{D85E50CB-35AD-A46F-A757-C5F6B8D60137}"/>
          </ac:spMkLst>
        </pc:spChg>
        <pc:spChg chg="mod">
          <ac:chgData name="Lenaert Rieke" userId="796d3635-3bfb-4834-ae3b-1b66d411582f" providerId="ADAL" clId="{ED29B7C0-BE21-4DB7-AC30-C0BBD990B2AF}" dt="2024-06-19T08:48:28.959" v="3982" actId="20577"/>
          <ac:spMkLst>
            <pc:docMk/>
            <pc:sldMk cId="2226660171" sldId="296"/>
            <ac:spMk id="3" creationId="{9134901A-6B4B-079E-D48C-26556382CB76}"/>
          </ac:spMkLst>
        </pc:spChg>
        <pc:picChg chg="del">
          <ac:chgData name="Lenaert Rieke" userId="796d3635-3bfb-4834-ae3b-1b66d411582f" providerId="ADAL" clId="{ED29B7C0-BE21-4DB7-AC30-C0BBD990B2AF}" dt="2024-06-17T06:55:29.841" v="3902" actId="478"/>
          <ac:picMkLst>
            <pc:docMk/>
            <pc:sldMk cId="2226660171" sldId="296"/>
            <ac:picMk id="5" creationId="{920B61D7-D7A8-0D1B-891F-DD5D13D0E581}"/>
          </ac:picMkLst>
        </pc:picChg>
        <pc:picChg chg="del">
          <ac:chgData name="Lenaert Rieke" userId="796d3635-3bfb-4834-ae3b-1b66d411582f" providerId="ADAL" clId="{ED29B7C0-BE21-4DB7-AC30-C0BBD990B2AF}" dt="2024-06-17T06:55:30.542" v="3903" actId="478"/>
          <ac:picMkLst>
            <pc:docMk/>
            <pc:sldMk cId="2226660171" sldId="296"/>
            <ac:picMk id="7" creationId="{A87BEC2C-231A-167E-A994-B9B86240395D}"/>
          </ac:picMkLst>
        </pc:picChg>
        <pc:picChg chg="del mod">
          <ac:chgData name="Lenaert Rieke" userId="796d3635-3bfb-4834-ae3b-1b66d411582f" providerId="ADAL" clId="{ED29B7C0-BE21-4DB7-AC30-C0BBD990B2AF}" dt="2024-06-17T06:55:31.196" v="3905" actId="478"/>
          <ac:picMkLst>
            <pc:docMk/>
            <pc:sldMk cId="2226660171" sldId="296"/>
            <ac:picMk id="1026" creationId="{34AEF9A0-D9FC-C11E-F252-17E2C7683F70}"/>
          </ac:picMkLst>
        </pc:picChg>
      </pc:sldChg>
      <pc:sldChg chg="addSp delSp modSp add mod modClrScheme chgLayout">
        <pc:chgData name="Lenaert Rieke" userId="796d3635-3bfb-4834-ae3b-1b66d411582f" providerId="ADAL" clId="{ED29B7C0-BE21-4DB7-AC30-C0BBD990B2AF}" dt="2024-06-17T06:58:57.013" v="3961" actId="26606"/>
        <pc:sldMkLst>
          <pc:docMk/>
          <pc:sldMk cId="3950014127" sldId="297"/>
        </pc:sldMkLst>
        <pc:spChg chg="mod">
          <ac:chgData name="Lenaert Rieke" userId="796d3635-3bfb-4834-ae3b-1b66d411582f" providerId="ADAL" clId="{ED29B7C0-BE21-4DB7-AC30-C0BBD990B2AF}" dt="2024-06-17T06:58:57.013" v="3961" actId="26606"/>
          <ac:spMkLst>
            <pc:docMk/>
            <pc:sldMk cId="3950014127" sldId="297"/>
            <ac:spMk id="2" creationId="{707BE634-E8C7-AAFF-49F5-09973B64ECA3}"/>
          </ac:spMkLst>
        </pc:spChg>
        <pc:spChg chg="mod">
          <ac:chgData name="Lenaert Rieke" userId="796d3635-3bfb-4834-ae3b-1b66d411582f" providerId="ADAL" clId="{ED29B7C0-BE21-4DB7-AC30-C0BBD990B2AF}" dt="2024-06-17T06:58:57.013" v="3961" actId="26606"/>
          <ac:spMkLst>
            <pc:docMk/>
            <pc:sldMk cId="3950014127" sldId="297"/>
            <ac:spMk id="3" creationId="{0D59B8D4-4E1B-5E60-BE64-BEE91B4D7238}"/>
          </ac:spMkLst>
        </pc:spChg>
        <pc:spChg chg="add del mod">
          <ac:chgData name="Lenaert Rieke" userId="796d3635-3bfb-4834-ae3b-1b66d411582f" providerId="ADAL" clId="{ED29B7C0-BE21-4DB7-AC30-C0BBD990B2AF}" dt="2024-06-17T06:58:52.205" v="3957"/>
          <ac:spMkLst>
            <pc:docMk/>
            <pc:sldMk cId="3950014127" sldId="297"/>
            <ac:spMk id="5" creationId="{339A7034-EC06-9A20-D2DD-5C3E8F3D8024}"/>
          </ac:spMkLst>
        </pc:spChg>
        <pc:picChg chg="del">
          <ac:chgData name="Lenaert Rieke" userId="796d3635-3bfb-4834-ae3b-1b66d411582f" providerId="ADAL" clId="{ED29B7C0-BE21-4DB7-AC30-C0BBD990B2AF}" dt="2024-06-17T06:58:49.082" v="3956" actId="478"/>
          <ac:picMkLst>
            <pc:docMk/>
            <pc:sldMk cId="3950014127" sldId="297"/>
            <ac:picMk id="6" creationId="{3A4EDF88-85D5-76AA-C176-DF8AC0F3FCE8}"/>
          </ac:picMkLst>
        </pc:picChg>
        <pc:picChg chg="add mod">
          <ac:chgData name="Lenaert Rieke" userId="796d3635-3bfb-4834-ae3b-1b66d411582f" providerId="ADAL" clId="{ED29B7C0-BE21-4DB7-AC30-C0BBD990B2AF}" dt="2024-06-17T06:58:57.013" v="3961" actId="26606"/>
          <ac:picMkLst>
            <pc:docMk/>
            <pc:sldMk cId="3950014127" sldId="297"/>
            <ac:picMk id="8" creationId="{D802E619-58DD-5434-4478-DE14CB5B7E8D}"/>
          </ac:picMkLst>
        </pc:picChg>
      </pc:sldChg>
    </pc:docChg>
  </pc:docChgLst>
  <pc:docChgLst>
    <pc:chgData name="Andries Tom" userId="70162c6c-efdc-462f-8431-d6aebda1ad9e" providerId="ADAL" clId="{3849A951-2733-4634-84E1-CD04C49DF1D6}"/>
    <pc:docChg chg="custSel modSld">
      <pc:chgData name="Andries Tom" userId="70162c6c-efdc-462f-8431-d6aebda1ad9e" providerId="ADAL" clId="{3849A951-2733-4634-84E1-CD04C49DF1D6}" dt="2024-06-18T12:04:36.734" v="1799" actId="20577"/>
      <pc:docMkLst>
        <pc:docMk/>
      </pc:docMkLst>
      <pc:sldChg chg="modNotesTx">
        <pc:chgData name="Andries Tom" userId="70162c6c-efdc-462f-8431-d6aebda1ad9e" providerId="ADAL" clId="{3849A951-2733-4634-84E1-CD04C49DF1D6}" dt="2024-06-18T10:11:33.682" v="60" actId="20577"/>
        <pc:sldMkLst>
          <pc:docMk/>
          <pc:sldMk cId="387850004" sldId="256"/>
        </pc:sldMkLst>
      </pc:sldChg>
      <pc:sldChg chg="modNotesTx">
        <pc:chgData name="Andries Tom" userId="70162c6c-efdc-462f-8431-d6aebda1ad9e" providerId="ADAL" clId="{3849A951-2733-4634-84E1-CD04C49DF1D6}" dt="2024-06-18T10:11:26.475" v="28" actId="20577"/>
        <pc:sldMkLst>
          <pc:docMk/>
          <pc:sldMk cId="2980392962" sldId="263"/>
        </pc:sldMkLst>
      </pc:sldChg>
      <pc:sldChg chg="modNotesTx">
        <pc:chgData name="Andries Tom" userId="70162c6c-efdc-462f-8431-d6aebda1ad9e" providerId="ADAL" clId="{3849A951-2733-4634-84E1-CD04C49DF1D6}" dt="2024-06-18T11:09:04.967" v="871" actId="20577"/>
        <pc:sldMkLst>
          <pc:docMk/>
          <pc:sldMk cId="527835261" sldId="274"/>
        </pc:sldMkLst>
      </pc:sldChg>
      <pc:sldChg chg="modNotesTx">
        <pc:chgData name="Andries Tom" userId="70162c6c-efdc-462f-8431-d6aebda1ad9e" providerId="ADAL" clId="{3849A951-2733-4634-84E1-CD04C49DF1D6}" dt="2024-06-18T12:04:36.734" v="1799" actId="20577"/>
        <pc:sldMkLst>
          <pc:docMk/>
          <pc:sldMk cId="2708951812" sldId="279"/>
        </pc:sldMkLst>
      </pc:sldChg>
      <pc:sldChg chg="modNotesTx">
        <pc:chgData name="Andries Tom" userId="70162c6c-efdc-462f-8431-d6aebda1ad9e" providerId="ADAL" clId="{3849A951-2733-4634-84E1-CD04C49DF1D6}" dt="2024-06-18T11:18:21.798" v="1744" actId="20577"/>
        <pc:sldMkLst>
          <pc:docMk/>
          <pc:sldMk cId="0" sldId="282"/>
        </pc:sldMkLst>
      </pc:sldChg>
    </pc:docChg>
  </pc:docChgLst>
  <pc:docChgLst>
    <pc:chgData name="Andries Tom" userId="S::tom.andries@vlaanderen.be::70162c6c-efdc-462f-8431-d6aebda1ad9e" providerId="AD" clId="Web-{97B72E0E-7607-ED6C-2918-EDCDB6277E76}"/>
    <pc:docChg chg="modSld">
      <pc:chgData name="Andries Tom" userId="S::tom.andries@vlaanderen.be::70162c6c-efdc-462f-8431-d6aebda1ad9e" providerId="AD" clId="Web-{97B72E0E-7607-ED6C-2918-EDCDB6277E76}" dt="2024-06-10T12:08:14.719" v="17" actId="20577"/>
      <pc:docMkLst>
        <pc:docMk/>
      </pc:docMkLst>
      <pc:sldChg chg="modSp">
        <pc:chgData name="Andries Tom" userId="S::tom.andries@vlaanderen.be::70162c6c-efdc-462f-8431-d6aebda1ad9e" providerId="AD" clId="Web-{97B72E0E-7607-ED6C-2918-EDCDB6277E76}" dt="2024-06-10T12:08:14.719" v="17" actId="20577"/>
        <pc:sldMkLst>
          <pc:docMk/>
          <pc:sldMk cId="746466925" sldId="280"/>
        </pc:sldMkLst>
        <pc:spChg chg="mod">
          <ac:chgData name="Andries Tom" userId="S::tom.andries@vlaanderen.be::70162c6c-efdc-462f-8431-d6aebda1ad9e" providerId="AD" clId="Web-{97B72E0E-7607-ED6C-2918-EDCDB6277E76}" dt="2024-06-10T12:08:14.719" v="17" actId="20577"/>
          <ac:spMkLst>
            <pc:docMk/>
            <pc:sldMk cId="746466925" sldId="280"/>
            <ac:spMk id="13" creationId="{4BB1C65B-F249-98FB-8FF3-BA837CE6AEA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CCB8D-4D0F-48E2-9106-8DAAEC3A804F}" type="datetimeFigureOut">
              <a:rPr lang="nl-BE" smtClean="0"/>
              <a:t>19/06/2024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C650E-4B72-47C4-B86D-7FAD43DA2712}" type="slidenum">
              <a:rPr lang="nl-BE" smtClean="0"/>
              <a:t>‹#›</a:t>
            </a:fld>
            <a:endParaRPr lang="nl-BE"/>
          </a:p>
        </p:txBody>
      </p:sp>
    </p:spTree>
    <p:extLst>
      <p:ext uri="{BB962C8B-B14F-4D97-AF65-F5344CB8AC3E}">
        <p14:creationId xmlns:p14="http://schemas.microsoft.com/office/powerpoint/2010/main" val="523222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Welkom</a:t>
            </a:r>
          </a:p>
          <a:p>
            <a:r>
              <a:rPr lang="nl-BE"/>
              <a:t>Korte voorstelling wie we zijn</a:t>
            </a:r>
          </a:p>
        </p:txBody>
      </p:sp>
      <p:sp>
        <p:nvSpPr>
          <p:cNvPr id="4" name="Tijdelijke aanduiding voor dianummer 3"/>
          <p:cNvSpPr>
            <a:spLocks noGrp="1"/>
          </p:cNvSpPr>
          <p:nvPr>
            <p:ph type="sldNum" sz="quarter" idx="5"/>
          </p:nvPr>
        </p:nvSpPr>
        <p:spPr/>
        <p:txBody>
          <a:bodyPr/>
          <a:lstStyle/>
          <a:p>
            <a:fld id="{859C650E-4B72-47C4-B86D-7FAD43DA2712}" type="slidenum">
              <a:rPr lang="nl-BE" smtClean="0"/>
              <a:t>1</a:t>
            </a:fld>
            <a:endParaRPr lang="nl-BE"/>
          </a:p>
        </p:txBody>
      </p:sp>
    </p:spTree>
    <p:extLst>
      <p:ext uri="{BB962C8B-B14F-4D97-AF65-F5344CB8AC3E}">
        <p14:creationId xmlns:p14="http://schemas.microsoft.com/office/powerpoint/2010/main" val="509919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Doorgeen de agenda gaan</a:t>
            </a:r>
          </a:p>
        </p:txBody>
      </p:sp>
      <p:sp>
        <p:nvSpPr>
          <p:cNvPr id="4" name="Tijdelijke aanduiding voor dianummer 3"/>
          <p:cNvSpPr>
            <a:spLocks noGrp="1"/>
          </p:cNvSpPr>
          <p:nvPr>
            <p:ph type="sldNum" sz="quarter" idx="5"/>
          </p:nvPr>
        </p:nvSpPr>
        <p:spPr/>
        <p:txBody>
          <a:bodyPr/>
          <a:lstStyle/>
          <a:p>
            <a:fld id="{859C650E-4B72-47C4-B86D-7FAD43DA2712}" type="slidenum">
              <a:rPr lang="nl-BE" smtClean="0"/>
              <a:t>2</a:t>
            </a:fld>
            <a:endParaRPr lang="nl-BE"/>
          </a:p>
        </p:txBody>
      </p:sp>
    </p:spTree>
    <p:extLst>
      <p:ext uri="{BB962C8B-B14F-4D97-AF65-F5344CB8AC3E}">
        <p14:creationId xmlns:p14="http://schemas.microsoft.com/office/powerpoint/2010/main" val="3500836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LIFE Belgium </a:t>
            </a:r>
            <a:r>
              <a:rPr lang="nl-BE" err="1"/>
              <a:t>for</a:t>
            </a:r>
            <a:r>
              <a:rPr lang="nl-BE"/>
              <a:t> </a:t>
            </a:r>
            <a:r>
              <a:rPr lang="nl-BE" err="1"/>
              <a:t>Biodiversity</a:t>
            </a:r>
            <a:r>
              <a:rPr lang="nl-BE"/>
              <a:t> of kortweg – LIFE B4B is een Europees </a:t>
            </a:r>
            <a:r>
              <a:rPr lang="nl-BE" err="1"/>
              <a:t>gefinancieerd</a:t>
            </a:r>
            <a:r>
              <a:rPr lang="nl-BE"/>
              <a:t> project in het kader van het LIFE programma. Een </a:t>
            </a:r>
            <a:r>
              <a:rPr lang="nl-BE" err="1"/>
              <a:t>SNaP</a:t>
            </a:r>
            <a:r>
              <a:rPr lang="nl-BE"/>
              <a:t> of Strategic Nature Project heeft als doel om Europees natuurbeleid uit te voeren in de lidstaten, en dit door het implementeren van nationale, regionale strategieën, actieplannen, programma’s etc. Het totale projectbudget is 36 miljoen euro waarvan 60% wordt gefinancierd door de EU. Bedoeling is om circa 600 miljoen euro te mobiliseren voor het uitvoeren van de diverse plannen. </a:t>
            </a:r>
          </a:p>
          <a:p>
            <a:r>
              <a:rPr lang="nl-BE"/>
              <a:t>In totaal nemen 14 partners deel aan dit project</a:t>
            </a:r>
          </a:p>
        </p:txBody>
      </p:sp>
      <p:sp>
        <p:nvSpPr>
          <p:cNvPr id="4" name="Tijdelijke aanduiding voor dianummer 3"/>
          <p:cNvSpPr>
            <a:spLocks noGrp="1"/>
          </p:cNvSpPr>
          <p:nvPr>
            <p:ph type="sldNum" sz="quarter" idx="5"/>
          </p:nvPr>
        </p:nvSpPr>
        <p:spPr/>
        <p:txBody>
          <a:bodyPr/>
          <a:lstStyle/>
          <a:p>
            <a:fld id="{859C650E-4B72-47C4-B86D-7FAD43DA2712}" type="slidenum">
              <a:rPr lang="nl-BE" smtClean="0"/>
              <a:t>6</a:t>
            </a:fld>
            <a:endParaRPr lang="nl-BE"/>
          </a:p>
        </p:txBody>
      </p:sp>
    </p:spTree>
    <p:extLst>
      <p:ext uri="{BB962C8B-B14F-4D97-AF65-F5344CB8AC3E}">
        <p14:creationId xmlns:p14="http://schemas.microsoft.com/office/powerpoint/2010/main" val="289594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Het LIFE B4B project is gebaseerd op 4 pijlers:</a:t>
            </a:r>
          </a:p>
          <a:p>
            <a:r>
              <a:rPr lang="nl-BE"/>
              <a:t>- coherent en veerkrachtig Trans European Nature </a:t>
            </a:r>
            <a:r>
              <a:rPr lang="nl-BE" err="1"/>
              <a:t>network</a:t>
            </a:r>
            <a:r>
              <a:rPr lang="nl-BE"/>
              <a:t>: hierbij ligt de nadruk op het vergroten en beheren van beschermde gebieden. Onder andere de opstart van nationale parken en landschapsparken wordt ondersteund, maar ook het VAPEO, beheerplannen opstellen en samenwerken met private landeigenaars (PLC tools). Tot slot komt ook Compliance promotion aan bod</a:t>
            </a:r>
          </a:p>
          <a:p>
            <a:r>
              <a:rPr lang="nl-BE"/>
              <a:t>- herstel van biodiversiteit: focus ligt hier op het opstellen van een natuurherstelprogramma (NRL)</a:t>
            </a:r>
          </a:p>
          <a:p>
            <a:r>
              <a:rPr lang="nl-BE"/>
              <a:t>- reduceren van milieudrukken</a:t>
            </a:r>
          </a:p>
          <a:p>
            <a:r>
              <a:rPr lang="nl-BE"/>
              <a:t>- systeemverandering: dit onderdeel is essentieel om bovenstaande pijlers succesvol te implementeren. </a:t>
            </a:r>
          </a:p>
        </p:txBody>
      </p:sp>
      <p:sp>
        <p:nvSpPr>
          <p:cNvPr id="4" name="Tijdelijke aanduiding voor dianummer 3"/>
          <p:cNvSpPr>
            <a:spLocks noGrp="1"/>
          </p:cNvSpPr>
          <p:nvPr>
            <p:ph type="sldNum" sz="quarter" idx="5"/>
          </p:nvPr>
        </p:nvSpPr>
        <p:spPr/>
        <p:txBody>
          <a:bodyPr/>
          <a:lstStyle/>
          <a:p>
            <a:fld id="{859C650E-4B72-47C4-B86D-7FAD43DA2712}" type="slidenum">
              <a:rPr lang="nl-BE" smtClean="0"/>
              <a:t>7</a:t>
            </a:fld>
            <a:endParaRPr lang="nl-BE"/>
          </a:p>
        </p:txBody>
      </p:sp>
    </p:spTree>
    <p:extLst>
      <p:ext uri="{BB962C8B-B14F-4D97-AF65-F5344CB8AC3E}">
        <p14:creationId xmlns:p14="http://schemas.microsoft.com/office/powerpoint/2010/main" val="208608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Starten met de vraag: kennen jullie Natura 2000?</a:t>
            </a:r>
          </a:p>
        </p:txBody>
      </p:sp>
      <p:sp>
        <p:nvSpPr>
          <p:cNvPr id="4" name="Tijdelijke aanduiding voor dianummer 3"/>
          <p:cNvSpPr>
            <a:spLocks noGrp="1"/>
          </p:cNvSpPr>
          <p:nvPr>
            <p:ph type="sldNum" sz="quarter" idx="5"/>
          </p:nvPr>
        </p:nvSpPr>
        <p:spPr/>
        <p:txBody>
          <a:bodyPr/>
          <a:lstStyle/>
          <a:p>
            <a:fld id="{859C650E-4B72-47C4-B86D-7FAD43DA2712}" type="slidenum">
              <a:rPr lang="nl-BE" smtClean="0"/>
              <a:t>9</a:t>
            </a:fld>
            <a:endParaRPr lang="nl-BE"/>
          </a:p>
        </p:txBody>
      </p:sp>
    </p:spTree>
    <p:extLst>
      <p:ext uri="{BB962C8B-B14F-4D97-AF65-F5344CB8AC3E}">
        <p14:creationId xmlns:p14="http://schemas.microsoft.com/office/powerpoint/2010/main" val="3278388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859C650E-4B72-47C4-B86D-7FAD43DA2712}" type="slidenum">
              <a:rPr lang="nl-BE" smtClean="0"/>
              <a:t>13</a:t>
            </a:fld>
            <a:endParaRPr lang="nl-BE"/>
          </a:p>
        </p:txBody>
      </p:sp>
    </p:spTree>
    <p:extLst>
      <p:ext uri="{BB962C8B-B14F-4D97-AF65-F5344CB8AC3E}">
        <p14:creationId xmlns:p14="http://schemas.microsoft.com/office/powerpoint/2010/main" val="312385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EDF93-814F-9120-E03B-1289ACDCE176}"/>
              </a:ext>
            </a:extLst>
          </p:cNvPr>
          <p:cNvSpPr>
            <a:spLocks noGrp="1"/>
          </p:cNvSpPr>
          <p:nvPr>
            <p:ph type="ctrTitle"/>
          </p:nvPr>
        </p:nvSpPr>
        <p:spPr>
          <a:xfrm>
            <a:off x="1524000" y="668316"/>
            <a:ext cx="9144000" cy="2207314"/>
          </a:xfrm>
        </p:spPr>
        <p:txBody>
          <a:bodyPr anchor="b">
            <a:normAutofit/>
          </a:bodyPr>
          <a:lstStyle>
            <a:lvl1pPr algn="ctr">
              <a:defRPr sz="7000" b="1" i="0" baseline="0">
                <a:solidFill>
                  <a:schemeClr val="bg1"/>
                </a:solidFill>
                <a:effectLst>
                  <a:outerShdw blurRad="191022" dist="12700" dir="2700000" sx="101000" sy="101000" algn="tl" rotWithShape="0">
                    <a:prstClr val="black">
                      <a:alpha val="16349"/>
                    </a:prstClr>
                  </a:outerShdw>
                </a:effectLst>
              </a:defRPr>
            </a:lvl1pPr>
          </a:lstStyle>
          <a:p>
            <a:r>
              <a:rPr lang="nl-NL"/>
              <a:t>Klik om stijl te bewerken</a:t>
            </a:r>
            <a:endParaRPr lang="nl-BE"/>
          </a:p>
        </p:txBody>
      </p:sp>
      <p:sp>
        <p:nvSpPr>
          <p:cNvPr id="3" name="Ondertitel 2">
            <a:extLst>
              <a:ext uri="{FF2B5EF4-FFF2-40B4-BE49-F238E27FC236}">
                <a16:creationId xmlns:a16="http://schemas.microsoft.com/office/drawing/2014/main" id="{253E7745-BBA5-D7C5-CD41-E3D79EF67C1A}"/>
              </a:ext>
            </a:extLst>
          </p:cNvPr>
          <p:cNvSpPr>
            <a:spLocks noGrp="1"/>
          </p:cNvSpPr>
          <p:nvPr>
            <p:ph type="subTitle" idx="1"/>
          </p:nvPr>
        </p:nvSpPr>
        <p:spPr>
          <a:xfrm>
            <a:off x="1524000" y="3061665"/>
            <a:ext cx="9144000" cy="1735782"/>
          </a:xfrm>
        </p:spPr>
        <p:txBody>
          <a:bodyPr>
            <a:normAutofit/>
          </a:bodyPr>
          <a:lstStyle>
            <a:lvl1pPr marL="0" indent="0" algn="ctr">
              <a:buNone/>
              <a:defRPr sz="3400" baseline="0">
                <a:solidFill>
                  <a:schemeClr val="bg1"/>
                </a:solidFill>
                <a:effectLst>
                  <a:outerShdw blurRad="191022" dist="12700" dir="2700000" sx="101000" sy="101000" algn="tl" rotWithShape="0">
                    <a:prstClr val="black">
                      <a:alpha val="16349"/>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Tree>
    <p:extLst>
      <p:ext uri="{BB962C8B-B14F-4D97-AF65-F5344CB8AC3E}">
        <p14:creationId xmlns:p14="http://schemas.microsoft.com/office/powerpoint/2010/main" val="35496923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foto met tekst in kader">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0" y="0"/>
            <a:ext cx="12192000" cy="6858000"/>
          </a:xfrm>
        </p:spPr>
        <p:txBody>
          <a:bodyPr/>
          <a:lstStyle/>
          <a:p>
            <a:r>
              <a:rPr lang="nl-NL"/>
              <a:t>Klik op het pictogram als u een afbeelding wilt toevoegen</a:t>
            </a:r>
            <a:endParaRPr lang="nl-BE"/>
          </a:p>
        </p:txBody>
      </p:sp>
      <p:pic>
        <p:nvPicPr>
          <p:cNvPr id="3" name="Afbeelding 2">
            <a:extLst>
              <a:ext uri="{FF2B5EF4-FFF2-40B4-BE49-F238E27FC236}">
                <a16:creationId xmlns:a16="http://schemas.microsoft.com/office/drawing/2014/main" id="{AD55F6DE-7F57-4753-C4EC-60A663187E9B}"/>
              </a:ext>
            </a:extLst>
          </p:cNvPr>
          <p:cNvPicPr>
            <a:picLocks noChangeAspect="1"/>
          </p:cNvPicPr>
          <p:nvPr userDrawn="1"/>
        </p:nvPicPr>
        <p:blipFill>
          <a:blip r:embed="rId2"/>
          <a:src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6209655" y="3429000"/>
            <a:ext cx="5142558" cy="1692635"/>
          </a:xfrm>
          <a:solidFill>
            <a:schemeClr val="accent1">
              <a:alpha val="67600"/>
            </a:schemeClr>
          </a:solidFill>
        </p:spPr>
        <p:txBody>
          <a:bodyPr anchor="ctr" anchorCtr="0"/>
          <a:lstStyle>
            <a:lvl1pPr marL="0" indent="0" algn="ctr">
              <a:buFontTx/>
              <a:buNone/>
              <a:defRPr sz="2400" baseline="0">
                <a:solidFill>
                  <a:schemeClr val="bg1"/>
                </a:solidFill>
              </a:defRPr>
            </a:lvl1pPr>
            <a:lvl2pPr marL="457200" indent="0">
              <a:buFontTx/>
              <a:buNone/>
              <a:defRPr sz="2000" baseline="0"/>
            </a:lvl2pPr>
            <a:lvl3pPr marL="914400" indent="0">
              <a:buFontTx/>
              <a:buNone/>
              <a:defRPr sz="1600" baseline="0"/>
            </a:lvl3pPr>
            <a:lvl4pPr marL="1371600" indent="0">
              <a:buFontTx/>
              <a:buNone/>
              <a:defRPr sz="1600" baseline="0"/>
            </a:lvl4pPr>
            <a:lvl5pPr marL="1828800" indent="0">
              <a:buFontTx/>
              <a:buNone/>
              <a:defRPr sz="1600" baseline="0"/>
            </a:lvl5pPr>
          </a:lstStyle>
          <a:p>
            <a:pPr lvl="0"/>
            <a:r>
              <a:rPr lang="nl-NL"/>
              <a:t>Klikken om de tekststijl van het model te bewerken</a:t>
            </a:r>
          </a:p>
        </p:txBody>
      </p:sp>
    </p:spTree>
    <p:extLst>
      <p:ext uri="{BB962C8B-B14F-4D97-AF65-F5344CB8AC3E}">
        <p14:creationId xmlns:p14="http://schemas.microsoft.com/office/powerpoint/2010/main" val="31395642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wee fot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365126"/>
            <a:ext cx="10515600" cy="706930"/>
          </a:xfrm>
        </p:spPr>
        <p:txBody>
          <a:bodyPr anchor="t" anchorCtr="0">
            <a:normAutofit/>
          </a:bodyPr>
          <a:lstStyle>
            <a:lvl1pPr>
              <a:defRPr sz="4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839788" y="1360531"/>
            <a:ext cx="2879805" cy="4136937"/>
          </a:xfrm>
        </p:spPr>
        <p:txBody>
          <a:bodyPr/>
          <a:lstStyle>
            <a:lvl1pPr>
              <a:defRPr sz="2400" baseline="0"/>
            </a:lvl1pPr>
            <a:lvl2pPr>
              <a:defRPr sz="2000" baseline="0"/>
            </a:lvl2pPr>
            <a:lvl3pPr>
              <a:defRPr sz="1600" baseline="0"/>
            </a:lvl3pPr>
            <a:lvl4pPr>
              <a:defRPr sz="1600" baseline="0"/>
            </a:lvl4pPr>
            <a:lvl5pPr>
              <a:defRPr sz="1600" baseline="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4517756" y="1360488"/>
            <a:ext cx="3156488" cy="3273505"/>
          </a:xfrm>
        </p:spPr>
        <p:txBody>
          <a:bodyPr/>
          <a:lstStyle/>
          <a:p>
            <a:r>
              <a:rPr lang="nl-NL"/>
              <a:t>Klik op het pictogram als u een afbeelding wilt toevoegen</a:t>
            </a:r>
            <a:endParaRPr lang="nl-BE"/>
          </a:p>
        </p:txBody>
      </p:sp>
      <p:sp>
        <p:nvSpPr>
          <p:cNvPr id="3" name="Tijdelijke aanduiding voor afbeelding 3">
            <a:extLst>
              <a:ext uri="{FF2B5EF4-FFF2-40B4-BE49-F238E27FC236}">
                <a16:creationId xmlns:a16="http://schemas.microsoft.com/office/drawing/2014/main" id="{305709A5-7D16-D419-C404-636D399263F9}"/>
              </a:ext>
            </a:extLst>
          </p:cNvPr>
          <p:cNvSpPr>
            <a:spLocks noGrp="1"/>
          </p:cNvSpPr>
          <p:nvPr>
            <p:ph type="pic" sz="quarter" idx="12"/>
          </p:nvPr>
        </p:nvSpPr>
        <p:spPr>
          <a:xfrm>
            <a:off x="8195725" y="1360488"/>
            <a:ext cx="3156488" cy="3273505"/>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30911459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sluiter">
    <p:bg>
      <p:bgPr>
        <a:solidFill>
          <a:schemeClr val="accent2">
            <a:alpha val="50000"/>
          </a:schemeClr>
        </a:solidFill>
        <a:effectLst/>
      </p:bgPr>
    </p:bg>
    <p:spTree>
      <p:nvGrpSpPr>
        <p:cNvPr id="1" name=""/>
        <p:cNvGrpSpPr/>
        <p:nvPr/>
      </p:nvGrpSpPr>
      <p:grpSpPr>
        <a:xfrm>
          <a:off x="0" y="0"/>
          <a:ext cx="0" cy="0"/>
          <a:chOff x="0" y="0"/>
          <a:chExt cx="0" cy="0"/>
        </a:xfrm>
      </p:grpSpPr>
      <p:pic>
        <p:nvPicPr>
          <p:cNvPr id="6" name="Afbeelding 5" descr="Afbeelding met vlag, symbool, schermopname, Elektrisch blauw&#10;&#10;Automatisch gegenereerde beschrijving">
            <a:extLst>
              <a:ext uri="{FF2B5EF4-FFF2-40B4-BE49-F238E27FC236}">
                <a16:creationId xmlns:a16="http://schemas.microsoft.com/office/drawing/2014/main" id="{D2C31807-C365-BC1A-82ED-22E7B80BE2F6}"/>
              </a:ext>
            </a:extLst>
          </p:cNvPr>
          <p:cNvPicPr>
            <a:picLocks noChangeAspect="1"/>
          </p:cNvPicPr>
          <p:nvPr userDrawn="1"/>
        </p:nvPicPr>
        <p:blipFill>
          <a:blip r:embed="rId2"/>
          <a:stretch>
            <a:fillRect/>
          </a:stretch>
        </p:blipFill>
        <p:spPr>
          <a:xfrm>
            <a:off x="3456864" y="5827969"/>
            <a:ext cx="823638" cy="595313"/>
          </a:xfrm>
          <a:prstGeom prst="rect">
            <a:avLst/>
          </a:prstGeom>
        </p:spPr>
      </p:pic>
      <p:pic>
        <p:nvPicPr>
          <p:cNvPr id="9" name="Afbeelding 8" descr="Afbeelding met tekst, grafische vormgeving, Graphics, poster&#10;&#10;Automatisch gegenereerde beschrijving">
            <a:extLst>
              <a:ext uri="{FF2B5EF4-FFF2-40B4-BE49-F238E27FC236}">
                <a16:creationId xmlns:a16="http://schemas.microsoft.com/office/drawing/2014/main" id="{B57CE66A-36D2-5F81-1168-1F3517971865}"/>
              </a:ext>
            </a:extLst>
          </p:cNvPr>
          <p:cNvPicPr>
            <a:picLocks noChangeAspect="1"/>
          </p:cNvPicPr>
          <p:nvPr userDrawn="1"/>
        </p:nvPicPr>
        <p:blipFill>
          <a:blip r:embed="rId3"/>
          <a:stretch>
            <a:fillRect/>
          </a:stretch>
        </p:blipFill>
        <p:spPr>
          <a:xfrm>
            <a:off x="7784286" y="5752484"/>
            <a:ext cx="976478" cy="670798"/>
          </a:xfrm>
          <a:prstGeom prst="rect">
            <a:avLst/>
          </a:prstGeom>
        </p:spPr>
      </p:pic>
      <p:sp>
        <p:nvSpPr>
          <p:cNvPr id="12" name="Tekstvak 11">
            <a:extLst>
              <a:ext uri="{FF2B5EF4-FFF2-40B4-BE49-F238E27FC236}">
                <a16:creationId xmlns:a16="http://schemas.microsoft.com/office/drawing/2014/main" id="{3CDB004F-5168-127A-AAF8-48C2DEFE71D3}"/>
              </a:ext>
            </a:extLst>
          </p:cNvPr>
          <p:cNvSpPr txBox="1"/>
          <p:nvPr userDrawn="1"/>
        </p:nvSpPr>
        <p:spPr>
          <a:xfrm>
            <a:off x="839788" y="2576330"/>
            <a:ext cx="1627233" cy="369332"/>
          </a:xfrm>
          <a:prstGeom prst="rect">
            <a:avLst/>
          </a:prstGeom>
          <a:noFill/>
        </p:spPr>
        <p:txBody>
          <a:bodyPr wrap="square">
            <a:spAutoFit/>
          </a:bodyPr>
          <a:lstStyle/>
          <a:p>
            <a:pPr lvl="0"/>
            <a:r>
              <a:rPr lang="nl-NL"/>
              <a:t>www.B4B.be</a:t>
            </a:r>
          </a:p>
        </p:txBody>
      </p:sp>
      <p:sp>
        <p:nvSpPr>
          <p:cNvPr id="14" name="Tekstvak 13">
            <a:extLst>
              <a:ext uri="{FF2B5EF4-FFF2-40B4-BE49-F238E27FC236}">
                <a16:creationId xmlns:a16="http://schemas.microsoft.com/office/drawing/2014/main" id="{7B73D560-F1D6-D627-2AA3-9A79E8CF6777}"/>
              </a:ext>
            </a:extLst>
          </p:cNvPr>
          <p:cNvSpPr txBox="1"/>
          <p:nvPr userDrawn="1"/>
        </p:nvSpPr>
        <p:spPr>
          <a:xfrm>
            <a:off x="839788" y="2945662"/>
            <a:ext cx="1515762" cy="369332"/>
          </a:xfrm>
          <a:prstGeom prst="rect">
            <a:avLst/>
          </a:prstGeom>
          <a:noFill/>
        </p:spPr>
        <p:txBody>
          <a:bodyPr wrap="square">
            <a:spAutoFit/>
          </a:bodyPr>
          <a:lstStyle/>
          <a:p>
            <a:r>
              <a:rPr lang="nl-NL"/>
              <a:t>info@B4B.be</a:t>
            </a:r>
            <a:endParaRPr lang="nl-BE"/>
          </a:p>
        </p:txBody>
      </p:sp>
      <p:sp>
        <p:nvSpPr>
          <p:cNvPr id="17" name="Tekstvak 16">
            <a:extLst>
              <a:ext uri="{FF2B5EF4-FFF2-40B4-BE49-F238E27FC236}">
                <a16:creationId xmlns:a16="http://schemas.microsoft.com/office/drawing/2014/main" id="{5E3AE41B-6D50-F4C9-D5CA-6184FD1968E7}"/>
              </a:ext>
            </a:extLst>
          </p:cNvPr>
          <p:cNvSpPr txBox="1"/>
          <p:nvPr userDrawn="1"/>
        </p:nvSpPr>
        <p:spPr>
          <a:xfrm>
            <a:off x="839788" y="327110"/>
            <a:ext cx="6640169" cy="1138773"/>
          </a:xfrm>
          <a:prstGeom prst="rect">
            <a:avLst/>
          </a:prstGeom>
          <a:noFill/>
        </p:spPr>
        <p:txBody>
          <a:bodyPr wrap="square" rtlCol="0">
            <a:spAutoFit/>
          </a:bodyPr>
          <a:lstStyle/>
          <a:p>
            <a:r>
              <a:rPr lang="nl-BE" sz="3400" b="1" i="0" baseline="0">
                <a:solidFill>
                  <a:schemeClr val="accent1"/>
                </a:solidFill>
              </a:rPr>
              <a:t>Bedankt voor je aandacht.</a:t>
            </a:r>
          </a:p>
          <a:p>
            <a:r>
              <a:rPr lang="nl-BE" sz="3400" b="1" i="0" baseline="0">
                <a:solidFill>
                  <a:schemeClr val="accent1"/>
                </a:solidFill>
              </a:rPr>
              <a:t>Zijn er vragen?</a:t>
            </a:r>
          </a:p>
        </p:txBody>
      </p:sp>
      <p:sp>
        <p:nvSpPr>
          <p:cNvPr id="18" name="Tekstvak 17">
            <a:extLst>
              <a:ext uri="{FF2B5EF4-FFF2-40B4-BE49-F238E27FC236}">
                <a16:creationId xmlns:a16="http://schemas.microsoft.com/office/drawing/2014/main" id="{D52224FF-9A82-68F8-91E0-1AE9DD6AA3D6}"/>
              </a:ext>
            </a:extLst>
          </p:cNvPr>
          <p:cNvSpPr txBox="1"/>
          <p:nvPr userDrawn="1"/>
        </p:nvSpPr>
        <p:spPr>
          <a:xfrm>
            <a:off x="839788" y="2176220"/>
            <a:ext cx="1318526" cy="400110"/>
          </a:xfrm>
          <a:prstGeom prst="rect">
            <a:avLst/>
          </a:prstGeom>
          <a:noFill/>
        </p:spPr>
        <p:txBody>
          <a:bodyPr wrap="square" rtlCol="0">
            <a:spAutoFit/>
          </a:bodyPr>
          <a:lstStyle/>
          <a:p>
            <a:r>
              <a:rPr lang="nl-BE" sz="2000" b="1"/>
              <a:t>Meer info</a:t>
            </a:r>
          </a:p>
        </p:txBody>
      </p:sp>
      <p:pic>
        <p:nvPicPr>
          <p:cNvPr id="21" name="Afbeelding 20">
            <a:extLst>
              <a:ext uri="{FF2B5EF4-FFF2-40B4-BE49-F238E27FC236}">
                <a16:creationId xmlns:a16="http://schemas.microsoft.com/office/drawing/2014/main" id="{976DF702-2DAE-55BA-B950-09CC2B4579D6}"/>
              </a:ext>
            </a:extLst>
          </p:cNvPr>
          <p:cNvPicPr>
            <a:picLocks noChangeAspect="1"/>
          </p:cNvPicPr>
          <p:nvPr userDrawn="1"/>
        </p:nvPicPr>
        <p:blipFill>
          <a:blip r:embed="rId4"/>
          <a:stretch>
            <a:fillRect/>
          </a:stretch>
        </p:blipFill>
        <p:spPr>
          <a:xfrm>
            <a:off x="5118346" y="3429000"/>
            <a:ext cx="2040465" cy="3060700"/>
          </a:xfrm>
          <a:prstGeom prst="rect">
            <a:avLst/>
          </a:prstGeom>
        </p:spPr>
      </p:pic>
      <p:pic>
        <p:nvPicPr>
          <p:cNvPr id="25" name="Afbeelding 24" descr="Afbeelding met lijn, ontwerp, kunst&#10;&#10;Automatisch gegenereerde beschrijving">
            <a:extLst>
              <a:ext uri="{FF2B5EF4-FFF2-40B4-BE49-F238E27FC236}">
                <a16:creationId xmlns:a16="http://schemas.microsoft.com/office/drawing/2014/main" id="{2E2A0E39-6467-498B-F8A3-7C214F9DF579}"/>
              </a:ext>
            </a:extLst>
          </p:cNvPr>
          <p:cNvPicPr>
            <a:picLocks noChangeAspect="1"/>
          </p:cNvPicPr>
          <p:nvPr userDrawn="1"/>
        </p:nvPicPr>
        <p:blipFill rotWithShape="1">
          <a:blip r:embed="rId5"/>
          <a:srcRect l="47542" r="3560"/>
          <a:stretch/>
        </p:blipFill>
        <p:spPr>
          <a:xfrm>
            <a:off x="6230318" y="0"/>
            <a:ext cx="5961682" cy="6858000"/>
          </a:xfrm>
          <a:prstGeom prst="rect">
            <a:avLst/>
          </a:prstGeom>
        </p:spPr>
      </p:pic>
    </p:spTree>
    <p:extLst>
      <p:ext uri="{BB962C8B-B14F-4D97-AF65-F5344CB8AC3E}">
        <p14:creationId xmlns:p14="http://schemas.microsoft.com/office/powerpoint/2010/main" val="2450374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1" i="0">
                <a:solidFill>
                  <a:srgbClr val="2C582B"/>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447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tafel">
    <p:bg>
      <p:bgPr>
        <a:solidFill>
          <a:schemeClr val="accent2">
            <a:alpha val="50000"/>
          </a:schemeClr>
        </a:solidFill>
        <a:effectLst/>
      </p:bgPr>
    </p:bg>
    <p:spTree>
      <p:nvGrpSpPr>
        <p:cNvPr id="1" name=""/>
        <p:cNvGrpSpPr/>
        <p:nvPr/>
      </p:nvGrpSpPr>
      <p:grpSpPr>
        <a:xfrm>
          <a:off x="0" y="0"/>
          <a:ext cx="0" cy="0"/>
          <a:chOff x="0" y="0"/>
          <a:chExt cx="0" cy="0"/>
        </a:xfrm>
      </p:grpSpPr>
      <p:pic>
        <p:nvPicPr>
          <p:cNvPr id="3" name="Afbeelding 2" descr="Afbeelding met lijn, ontwerp, kunst&#10;&#10;Automatisch gegenereerde beschrijving">
            <a:extLst>
              <a:ext uri="{FF2B5EF4-FFF2-40B4-BE49-F238E27FC236}">
                <a16:creationId xmlns:a16="http://schemas.microsoft.com/office/drawing/2014/main" id="{4AB95EFB-AB90-CFC2-3051-4FB09AC30DBB}"/>
              </a:ext>
            </a:extLst>
          </p:cNvPr>
          <p:cNvPicPr>
            <a:picLocks noChangeAspect="1"/>
          </p:cNvPicPr>
          <p:nvPr userDrawn="1"/>
        </p:nvPicPr>
        <p:blipFill rotWithShape="1">
          <a:blip r:embed="rId2"/>
          <a:srcRect l="47542" r="3560"/>
          <a:stretch/>
        </p:blipFill>
        <p:spPr>
          <a:xfrm>
            <a:off x="6230318" y="0"/>
            <a:ext cx="5961682" cy="6858000"/>
          </a:xfrm>
          <a:prstGeom prst="rect">
            <a:avLst/>
          </a:prstGeom>
        </p:spPr>
      </p:pic>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3"/>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5766486" y="2134891"/>
            <a:ext cx="4879087" cy="4136937"/>
          </a:xfrm>
        </p:spPr>
        <p:txBody>
          <a:bodyPr/>
          <a:lstStyle>
            <a:lvl1pPr marL="457200" indent="-457200">
              <a:buFont typeface="+mj-lt"/>
              <a:buAutoNum type="arabicPeriod"/>
              <a:defRPr sz="2400" baseline="0"/>
            </a:lvl1pPr>
            <a:lvl2pPr marL="914400" indent="-457200">
              <a:buFont typeface="+mj-lt"/>
              <a:buAutoNum type="arabicPeriod"/>
              <a:defRPr sz="2000" baseline="0"/>
            </a:lvl2pPr>
            <a:lvl3pPr marL="1257300" indent="-342900">
              <a:buFont typeface="+mj-lt"/>
              <a:buAutoNum type="arabicPeriod"/>
              <a:defRPr sz="1600" baseline="0"/>
            </a:lvl3pPr>
            <a:lvl4pPr marL="1714500" indent="-342900">
              <a:buFont typeface="+mj-lt"/>
              <a:buAutoNum type="arabicPeriod"/>
              <a:defRPr sz="1600" baseline="0"/>
            </a:lvl4pPr>
            <a:lvl5pPr marL="2171700" indent="-342900">
              <a:buFont typeface="+mj-lt"/>
              <a:buAutoNum type="arabicPeriod"/>
              <a:defRPr sz="1600" baseline="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1" y="0"/>
            <a:ext cx="5439904" cy="6858000"/>
          </a:xfrm>
        </p:spPr>
        <p:txBody>
          <a:bodyPr/>
          <a:lstStyle/>
          <a:p>
            <a:r>
              <a:rPr lang="nl-NL"/>
              <a:t>Klik op het pictogram als u een afbeelding wilt toevoegen</a:t>
            </a:r>
            <a:endParaRPr lang="nl-BE"/>
          </a:p>
        </p:txBody>
      </p:sp>
      <p:sp>
        <p:nvSpPr>
          <p:cNvPr id="5" name="Titel 5">
            <a:extLst>
              <a:ext uri="{FF2B5EF4-FFF2-40B4-BE49-F238E27FC236}">
                <a16:creationId xmlns:a16="http://schemas.microsoft.com/office/drawing/2014/main" id="{9F32AA87-17A9-AE4E-250F-C73BF15F4DA4}"/>
              </a:ext>
            </a:extLst>
          </p:cNvPr>
          <p:cNvSpPr>
            <a:spLocks noGrp="1"/>
          </p:cNvSpPr>
          <p:nvPr>
            <p:ph type="title"/>
          </p:nvPr>
        </p:nvSpPr>
        <p:spPr>
          <a:xfrm>
            <a:off x="5764898" y="1139486"/>
            <a:ext cx="5257800" cy="706930"/>
          </a:xfrm>
        </p:spPr>
        <p:txBody>
          <a:bodyPr/>
          <a:lstStyle>
            <a:lvl1pPr>
              <a:defRPr b="1" i="0" baseline="0">
                <a:solidFill>
                  <a:schemeClr val="accent1"/>
                </a:solidFill>
              </a:defRPr>
            </a:lvl1pPr>
          </a:lstStyle>
          <a:p>
            <a:r>
              <a:rPr lang="nl-NL"/>
              <a:t>Klik om stijl te bewerken</a:t>
            </a:r>
            <a:endParaRPr lang="nl-BE"/>
          </a:p>
        </p:txBody>
      </p:sp>
    </p:spTree>
    <p:extLst>
      <p:ext uri="{BB962C8B-B14F-4D97-AF65-F5344CB8AC3E}">
        <p14:creationId xmlns:p14="http://schemas.microsoft.com/office/powerpoint/2010/main" val="18482252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ichte groene achtergrond">
    <p:bg>
      <p:bgPr>
        <a:solidFill>
          <a:schemeClr val="accent2">
            <a:alpha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365126"/>
            <a:ext cx="10515600" cy="706930"/>
          </a:xfrm>
        </p:spPr>
        <p:txBody>
          <a:bodyPr anchor="t" anchorCtr="0">
            <a:normAutofit/>
          </a:bodyPr>
          <a:lstStyle>
            <a:lvl1pPr>
              <a:defRPr sz="4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839788" y="1360531"/>
            <a:ext cx="9856218" cy="4136937"/>
          </a:xfrm>
        </p:spPr>
        <p:txBody>
          <a:bodyPr/>
          <a:lstStyle>
            <a:lvl1pPr>
              <a:defRPr sz="2400" baseline="0"/>
            </a:lvl1pPr>
            <a:lvl2pPr>
              <a:defRPr sz="2000" baseline="0"/>
            </a:lvl2pPr>
            <a:lvl3pPr>
              <a:defRPr sz="1600" baseline="0"/>
            </a:lvl3pPr>
            <a:lvl4pPr>
              <a:defRPr sz="1600" baseline="0"/>
            </a:lvl4pPr>
            <a:lvl5pPr>
              <a:defRPr sz="1600" baseline="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68193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te achtergro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365126"/>
            <a:ext cx="10515600" cy="706930"/>
          </a:xfrm>
        </p:spPr>
        <p:txBody>
          <a:bodyPr anchor="t" anchorCtr="0">
            <a:normAutofit/>
          </a:bodyPr>
          <a:lstStyle>
            <a:lvl1pPr>
              <a:defRPr sz="4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839788" y="1360531"/>
            <a:ext cx="9856218" cy="4136937"/>
          </a:xfrm>
        </p:spPr>
        <p:txBody>
          <a:bodyPr/>
          <a:lstStyle>
            <a:lvl1pPr>
              <a:defRPr sz="2400" baseline="0"/>
            </a:lvl1pPr>
            <a:lvl2pPr>
              <a:defRPr sz="2000" baseline="0"/>
            </a:lvl2pPr>
            <a:lvl3pPr>
              <a:defRPr sz="1600" baseline="0"/>
            </a:lvl3pPr>
            <a:lvl4pPr>
              <a:defRPr sz="1600" baseline="0"/>
            </a:lvl4pPr>
            <a:lvl5pPr>
              <a:defRPr sz="1600" baseline="0"/>
            </a:lvl5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36378024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slide licht">
    <p:bg>
      <p:bgPr>
        <a:solidFill>
          <a:schemeClr val="accent2">
            <a:alpha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2004739"/>
            <a:ext cx="6538993" cy="3311180"/>
          </a:xfrm>
        </p:spPr>
        <p:txBody>
          <a:bodyPr anchor="t" anchorCtr="0">
            <a:normAutofit/>
          </a:bodyPr>
          <a:lstStyle>
            <a:lvl1pPr>
              <a:defRPr sz="5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pic>
        <p:nvPicPr>
          <p:cNvPr id="6" name="Afbeelding 5" descr="Afbeelding met lijn, ontwerp, kunst&#10;&#10;Automatisch gegenereerde beschrijving">
            <a:extLst>
              <a:ext uri="{FF2B5EF4-FFF2-40B4-BE49-F238E27FC236}">
                <a16:creationId xmlns:a16="http://schemas.microsoft.com/office/drawing/2014/main" id="{CB3C34DE-4921-8C67-58E6-F59678CB5B02}"/>
              </a:ext>
            </a:extLst>
          </p:cNvPr>
          <p:cNvPicPr>
            <a:picLocks noChangeAspect="1"/>
          </p:cNvPicPr>
          <p:nvPr userDrawn="1"/>
        </p:nvPicPr>
        <p:blipFill rotWithShape="1">
          <a:blip r:embed="rId3"/>
          <a:srcRect l="47542" r="3560"/>
          <a:stretch/>
        </p:blipFill>
        <p:spPr>
          <a:xfrm>
            <a:off x="6230318" y="0"/>
            <a:ext cx="5961682" cy="6858000"/>
          </a:xfrm>
          <a:prstGeom prst="rect">
            <a:avLst/>
          </a:prstGeom>
        </p:spPr>
      </p:pic>
      <p:sp>
        <p:nvSpPr>
          <p:cNvPr id="4" name="Tijdelijke aanduiding voor tekst 6">
            <a:extLst>
              <a:ext uri="{FF2B5EF4-FFF2-40B4-BE49-F238E27FC236}">
                <a16:creationId xmlns:a16="http://schemas.microsoft.com/office/drawing/2014/main" id="{81B04C4A-BCCB-3687-59A1-C78B2A63C4D4}"/>
              </a:ext>
            </a:extLst>
          </p:cNvPr>
          <p:cNvSpPr>
            <a:spLocks noGrp="1"/>
          </p:cNvSpPr>
          <p:nvPr>
            <p:ph type="body" sz="quarter" idx="10" hasCustomPrompt="1"/>
          </p:nvPr>
        </p:nvSpPr>
        <p:spPr>
          <a:xfrm>
            <a:off x="838199" y="851833"/>
            <a:ext cx="5123483" cy="949325"/>
          </a:xfrm>
        </p:spPr>
        <p:txBody>
          <a:bodyPr>
            <a:noAutofit/>
          </a:bodyPr>
          <a:lstStyle>
            <a:lvl1pPr marL="0" indent="0">
              <a:buFontTx/>
              <a:buNone/>
              <a:defRPr sz="8000" b="1" i="0" baseline="0">
                <a:solidFill>
                  <a:schemeClr val="accent1"/>
                </a:solidFill>
              </a:defRPr>
            </a:lvl1pPr>
          </a:lstStyle>
          <a:p>
            <a:pPr lvl="0"/>
            <a:r>
              <a:rPr lang="nl-NL"/>
              <a:t>01</a:t>
            </a:r>
            <a:endParaRPr lang="nl-BE"/>
          </a:p>
        </p:txBody>
      </p:sp>
    </p:spTree>
    <p:extLst>
      <p:ext uri="{BB962C8B-B14F-4D97-AF65-F5344CB8AC3E}">
        <p14:creationId xmlns:p14="http://schemas.microsoft.com/office/powerpoint/2010/main" val="38825510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ssenslide donker">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2004739"/>
            <a:ext cx="6538993" cy="3311180"/>
          </a:xfrm>
        </p:spPr>
        <p:txBody>
          <a:bodyPr anchor="t" anchorCtr="0">
            <a:normAutofit/>
          </a:bodyPr>
          <a:lstStyle>
            <a:lvl1pPr>
              <a:defRPr sz="5000" b="1" baseline="0">
                <a:solidFill>
                  <a:schemeClr val="bg1"/>
                </a:solidFill>
              </a:defRPr>
            </a:lvl1pPr>
          </a:lstStyle>
          <a:p>
            <a:r>
              <a:rPr lang="nl-NL"/>
              <a:t>Klik om stijl te bewerken</a:t>
            </a:r>
            <a:endParaRPr lang="nl-BE"/>
          </a:p>
        </p:txBody>
      </p:sp>
      <p:pic>
        <p:nvPicPr>
          <p:cNvPr id="6" name="Afbeelding 5" descr="Afbeelding met lijn, ontwerp, kunst&#10;&#10;Automatisch gegenereerde beschrijving">
            <a:extLst>
              <a:ext uri="{FF2B5EF4-FFF2-40B4-BE49-F238E27FC236}">
                <a16:creationId xmlns:a16="http://schemas.microsoft.com/office/drawing/2014/main" id="{CB3C34DE-4921-8C67-58E6-F59678CB5B02}"/>
              </a:ext>
            </a:extLst>
          </p:cNvPr>
          <p:cNvPicPr>
            <a:picLocks noChangeAspect="1"/>
          </p:cNvPicPr>
          <p:nvPr userDrawn="1"/>
        </p:nvPicPr>
        <p:blipFill rotWithShape="1">
          <a:blip r:embed="rId2"/>
          <a:srcRect l="47542" r="3560"/>
          <a:stretch/>
        </p:blipFill>
        <p:spPr>
          <a:xfrm>
            <a:off x="6230318" y="0"/>
            <a:ext cx="5961682" cy="6858000"/>
          </a:xfrm>
          <a:prstGeom prst="rect">
            <a:avLst/>
          </a:prstGeom>
        </p:spPr>
      </p:pic>
      <p:pic>
        <p:nvPicPr>
          <p:cNvPr id="5" name="Afbeelding 4">
            <a:extLst>
              <a:ext uri="{FF2B5EF4-FFF2-40B4-BE49-F238E27FC236}">
                <a16:creationId xmlns:a16="http://schemas.microsoft.com/office/drawing/2014/main" id="{CA29A155-2799-2622-F7B4-975590F7953D}"/>
              </a:ext>
            </a:extLst>
          </p:cNvPr>
          <p:cNvPicPr>
            <a:picLocks noChangeAspect="1"/>
          </p:cNvPicPr>
          <p:nvPr userDrawn="1"/>
        </p:nvPicPr>
        <p:blipFill>
          <a:blip r:embed="rId3"/>
          <a:srcRect/>
          <a:stretch/>
        </p:blipFill>
        <p:spPr>
          <a:xfrm>
            <a:off x="11403225" y="6128172"/>
            <a:ext cx="554913" cy="554913"/>
          </a:xfrm>
          <a:prstGeom prst="rect">
            <a:avLst/>
          </a:prstGeom>
        </p:spPr>
      </p:pic>
      <p:sp>
        <p:nvSpPr>
          <p:cNvPr id="7" name="Tijdelijke aanduiding voor tekst 6">
            <a:extLst>
              <a:ext uri="{FF2B5EF4-FFF2-40B4-BE49-F238E27FC236}">
                <a16:creationId xmlns:a16="http://schemas.microsoft.com/office/drawing/2014/main" id="{5019141B-F785-411F-3723-822FF12C3BA9}"/>
              </a:ext>
            </a:extLst>
          </p:cNvPr>
          <p:cNvSpPr>
            <a:spLocks noGrp="1"/>
          </p:cNvSpPr>
          <p:nvPr>
            <p:ph type="body" sz="quarter" idx="10" hasCustomPrompt="1"/>
          </p:nvPr>
        </p:nvSpPr>
        <p:spPr>
          <a:xfrm>
            <a:off x="838199" y="851833"/>
            <a:ext cx="5123483" cy="949325"/>
          </a:xfrm>
        </p:spPr>
        <p:txBody>
          <a:bodyPr>
            <a:noAutofit/>
          </a:bodyPr>
          <a:lstStyle>
            <a:lvl1pPr marL="0" indent="0">
              <a:buFontTx/>
              <a:buNone/>
              <a:defRPr sz="8000" b="1" i="0" baseline="0">
                <a:solidFill>
                  <a:schemeClr val="bg1"/>
                </a:solidFill>
              </a:defRPr>
            </a:lvl1pPr>
          </a:lstStyle>
          <a:p>
            <a:pPr lvl="0"/>
            <a:r>
              <a:rPr lang="nl-NL"/>
              <a:t>01</a:t>
            </a:r>
            <a:endParaRPr lang="nl-BE"/>
          </a:p>
        </p:txBody>
      </p:sp>
    </p:spTree>
    <p:extLst>
      <p:ext uri="{BB962C8B-B14F-4D97-AF65-F5344CB8AC3E}">
        <p14:creationId xmlns:p14="http://schemas.microsoft.com/office/powerpoint/2010/main" val="26449681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één kleine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365126"/>
            <a:ext cx="10515600" cy="706930"/>
          </a:xfrm>
        </p:spPr>
        <p:txBody>
          <a:bodyPr anchor="t" anchorCtr="0">
            <a:normAutofit/>
          </a:bodyPr>
          <a:lstStyle>
            <a:lvl1pPr>
              <a:defRPr sz="4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839788" y="1360531"/>
            <a:ext cx="4879087" cy="4136937"/>
          </a:xfrm>
        </p:spPr>
        <p:txBody>
          <a:bodyPr/>
          <a:lstStyle>
            <a:lvl1pPr>
              <a:defRPr sz="2400" baseline="0"/>
            </a:lvl1pPr>
            <a:lvl2pPr>
              <a:defRPr sz="2000" baseline="0"/>
            </a:lvl2pPr>
            <a:lvl3pPr>
              <a:defRPr sz="1600" baseline="0"/>
            </a:lvl3pPr>
            <a:lvl4pPr>
              <a:defRPr sz="1600" baseline="0"/>
            </a:lvl4pPr>
            <a:lvl5pPr>
              <a:defRPr sz="1600" baseline="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6096000" y="1360488"/>
            <a:ext cx="5256213" cy="4559300"/>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3173156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grote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365126"/>
            <a:ext cx="3157941" cy="1246698"/>
          </a:xfrm>
        </p:spPr>
        <p:txBody>
          <a:bodyPr anchor="t" anchorCtr="0">
            <a:normAutofit/>
          </a:bodyPr>
          <a:lstStyle>
            <a:lvl1pPr>
              <a:defRPr sz="4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839788" y="1991235"/>
            <a:ext cx="3156489" cy="4136937"/>
          </a:xfrm>
        </p:spPr>
        <p:txBody>
          <a:bodyPr/>
          <a:lstStyle>
            <a:lvl1pPr>
              <a:defRPr sz="2400" baseline="0"/>
            </a:lvl1pPr>
            <a:lvl2pPr>
              <a:defRPr sz="2000" baseline="0"/>
            </a:lvl2pPr>
            <a:lvl3pPr>
              <a:defRPr sz="1600" baseline="0"/>
            </a:lvl3pPr>
            <a:lvl4pPr>
              <a:defRPr sz="1600" baseline="0"/>
            </a:lvl4pPr>
            <a:lvl5pPr>
              <a:defRPr sz="1600" baseline="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4517756" y="0"/>
            <a:ext cx="7674244" cy="6858000"/>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42622657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foto met witte tekst op">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0" y="0"/>
            <a:ext cx="12192000" cy="6858000"/>
          </a:xfrm>
        </p:spPr>
        <p:txBody>
          <a:bodyPr/>
          <a:lstStyle/>
          <a:p>
            <a:r>
              <a:rPr lang="nl-NL"/>
              <a:t>Klik op het pictogram als u een afbeelding wilt toevoegen</a:t>
            </a:r>
            <a:endParaRPr lang="nl-BE"/>
          </a:p>
        </p:txBody>
      </p:sp>
      <p:pic>
        <p:nvPicPr>
          <p:cNvPr id="3" name="Afbeelding 2">
            <a:extLst>
              <a:ext uri="{FF2B5EF4-FFF2-40B4-BE49-F238E27FC236}">
                <a16:creationId xmlns:a16="http://schemas.microsoft.com/office/drawing/2014/main" id="{AD55F6DE-7F57-4753-C4EC-60A663187E9B}"/>
              </a:ext>
            </a:extLst>
          </p:cNvPr>
          <p:cNvPicPr>
            <a:picLocks noChangeAspect="1"/>
          </p:cNvPicPr>
          <p:nvPr userDrawn="1"/>
        </p:nvPicPr>
        <p:blipFill>
          <a:blip r:embed="rId2"/>
          <a:srcRect/>
          <a:stretch/>
        </p:blipFill>
        <p:spPr>
          <a:xfrm>
            <a:off x="11403225" y="6128172"/>
            <a:ext cx="554913" cy="554913"/>
          </a:xfrm>
          <a:prstGeom prst="rect">
            <a:avLst/>
          </a:prstGeom>
        </p:spPr>
      </p:pic>
      <p:sp>
        <p:nvSpPr>
          <p:cNvPr id="5" name="Tijdelijke aanduiding voor tekst 10">
            <a:extLst>
              <a:ext uri="{FF2B5EF4-FFF2-40B4-BE49-F238E27FC236}">
                <a16:creationId xmlns:a16="http://schemas.microsoft.com/office/drawing/2014/main" id="{FBBBDB95-EB7D-3DAE-6146-19DDA683BB55}"/>
              </a:ext>
            </a:extLst>
          </p:cNvPr>
          <p:cNvSpPr>
            <a:spLocks noGrp="1"/>
          </p:cNvSpPr>
          <p:nvPr>
            <p:ph type="body" sz="quarter" idx="12"/>
          </p:nvPr>
        </p:nvSpPr>
        <p:spPr>
          <a:xfrm>
            <a:off x="839787" y="2930471"/>
            <a:ext cx="2895305" cy="1692635"/>
          </a:xfrm>
          <a:noFill/>
        </p:spPr>
        <p:txBody>
          <a:bodyPr anchor="ctr" anchorCtr="0"/>
          <a:lstStyle>
            <a:lvl1pPr marL="0" indent="0" algn="ctr">
              <a:buFontTx/>
              <a:buNone/>
              <a:defRPr sz="2400" baseline="0">
                <a:solidFill>
                  <a:schemeClr val="bg1"/>
                </a:solidFill>
              </a:defRPr>
            </a:lvl1pPr>
            <a:lvl2pPr marL="457200" indent="0">
              <a:buFontTx/>
              <a:buNone/>
              <a:defRPr sz="2000" baseline="0"/>
            </a:lvl2pPr>
            <a:lvl3pPr marL="914400" indent="0">
              <a:buFontTx/>
              <a:buNone/>
              <a:defRPr sz="1600" baseline="0"/>
            </a:lvl3pPr>
            <a:lvl4pPr marL="1371600" indent="0">
              <a:buFontTx/>
              <a:buNone/>
              <a:defRPr sz="1600" baseline="0"/>
            </a:lvl4pPr>
            <a:lvl5pPr marL="1828800" indent="0">
              <a:buFontTx/>
              <a:buNone/>
              <a:defRPr sz="1600" baseline="0"/>
            </a:lvl5pPr>
          </a:lstStyle>
          <a:p>
            <a:pPr lvl="0"/>
            <a:r>
              <a:rPr lang="nl-NL"/>
              <a:t>Klikken om de tekststijl van het model te bewerken</a:t>
            </a:r>
          </a:p>
        </p:txBody>
      </p:sp>
    </p:spTree>
    <p:extLst>
      <p:ext uri="{BB962C8B-B14F-4D97-AF65-F5344CB8AC3E}">
        <p14:creationId xmlns:p14="http://schemas.microsoft.com/office/powerpoint/2010/main" val="2315470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9E82479-20C9-7474-CCF9-55AA727F3D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DFD160E-474E-5AEE-6172-F41194F69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3709064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1" r:id="rId3"/>
    <p:sldLayoutId id="2147483650" r:id="rId4"/>
    <p:sldLayoutId id="2147483652" r:id="rId5"/>
    <p:sldLayoutId id="2147483654" r:id="rId6"/>
    <p:sldLayoutId id="2147483653" r:id="rId7"/>
    <p:sldLayoutId id="2147483657" r:id="rId8"/>
    <p:sldLayoutId id="2147483658" r:id="rId9"/>
    <p:sldLayoutId id="2147483660" r:id="rId10"/>
    <p:sldLayoutId id="2147483655"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529" userDrawn="1">
          <p15:clr>
            <a:srgbClr val="F26B43"/>
          </p15:clr>
        </p15:guide>
        <p15:guide id="3" pos="7151" userDrawn="1">
          <p15:clr>
            <a:srgbClr val="F26B43"/>
          </p15:clr>
        </p15:guide>
        <p15:guide id="4" orient="horz" pos="2160" userDrawn="1">
          <p15:clr>
            <a:srgbClr val="F26B43"/>
          </p15:clr>
        </p15:guide>
        <p15:guide id="5" orient="horz" pos="4088" userDrawn="1">
          <p15:clr>
            <a:srgbClr val="F26B43"/>
          </p15:clr>
        </p15:guide>
        <p15:guide id="6"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lifeb4b.be/"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descr="Afbeelding met boom, buitenshuis, Niet-vasculaire plant, Bioom&#10;&#10;Automatisch gegenereerde beschrijving">
            <a:extLst>
              <a:ext uri="{FF2B5EF4-FFF2-40B4-BE49-F238E27FC236}">
                <a16:creationId xmlns:a16="http://schemas.microsoft.com/office/drawing/2014/main" id="{334864ED-0543-8739-1B52-B2F01E76BFA6}"/>
              </a:ext>
            </a:extLst>
          </p:cNvPr>
          <p:cNvPicPr>
            <a:picLocks noGrp="1" noChangeAspect="1"/>
          </p:cNvPicPr>
          <p:nvPr>
            <p:ph type="pic" sz="quarter" idx="4294967295"/>
          </p:nvPr>
        </p:nvPicPr>
        <p:blipFill>
          <a:blip r:embed="rId3"/>
          <a:srcRect/>
          <a:stretch>
            <a:fillRect/>
          </a:stretch>
        </p:blipFill>
        <p:spPr>
          <a:xfrm>
            <a:off x="0" y="0"/>
            <a:ext cx="12192000" cy="6858000"/>
          </a:xfrm>
        </p:spPr>
      </p:pic>
      <p:sp>
        <p:nvSpPr>
          <p:cNvPr id="9" name="Titel 8">
            <a:extLst>
              <a:ext uri="{FF2B5EF4-FFF2-40B4-BE49-F238E27FC236}">
                <a16:creationId xmlns:a16="http://schemas.microsoft.com/office/drawing/2014/main" id="{D766A815-2CCC-4149-73E5-25BB7278CCF4}"/>
              </a:ext>
            </a:extLst>
          </p:cNvPr>
          <p:cNvSpPr>
            <a:spLocks noGrp="1"/>
          </p:cNvSpPr>
          <p:nvPr>
            <p:ph type="ctrTitle"/>
          </p:nvPr>
        </p:nvSpPr>
        <p:spPr/>
        <p:txBody>
          <a:bodyPr/>
          <a:lstStyle/>
          <a:p>
            <a:r>
              <a:rPr lang="nl-BE"/>
              <a:t>Projectoproep</a:t>
            </a:r>
          </a:p>
        </p:txBody>
      </p:sp>
      <p:sp>
        <p:nvSpPr>
          <p:cNvPr id="10" name="Ondertitel 9">
            <a:extLst>
              <a:ext uri="{FF2B5EF4-FFF2-40B4-BE49-F238E27FC236}">
                <a16:creationId xmlns:a16="http://schemas.microsoft.com/office/drawing/2014/main" id="{55A0F9FB-8BA1-F5D8-6821-D3CD0D0D0CF7}"/>
              </a:ext>
            </a:extLst>
          </p:cNvPr>
          <p:cNvSpPr>
            <a:spLocks noGrp="1"/>
          </p:cNvSpPr>
          <p:nvPr>
            <p:ph type="subTitle" idx="1"/>
          </p:nvPr>
        </p:nvSpPr>
        <p:spPr/>
        <p:txBody>
          <a:bodyPr/>
          <a:lstStyle/>
          <a:p>
            <a:r>
              <a:rPr lang="nl-BE"/>
              <a:t>Piloot projecten ‘Natura 2000 in de kijker’</a:t>
            </a:r>
          </a:p>
        </p:txBody>
      </p:sp>
      <p:pic>
        <p:nvPicPr>
          <p:cNvPr id="2" name="Afbeelding 1">
            <a:extLst>
              <a:ext uri="{FF2B5EF4-FFF2-40B4-BE49-F238E27FC236}">
                <a16:creationId xmlns:a16="http://schemas.microsoft.com/office/drawing/2014/main" id="{84F7C53B-D7CE-31D1-BE33-ECA3017688F2}"/>
              </a:ext>
            </a:extLst>
          </p:cNvPr>
          <p:cNvPicPr>
            <a:picLocks noChangeAspect="1"/>
          </p:cNvPicPr>
          <p:nvPr/>
        </p:nvPicPr>
        <p:blipFill>
          <a:blip r:embed="rId4"/>
          <a:srcRect/>
          <a:stretch/>
        </p:blipFill>
        <p:spPr>
          <a:xfrm>
            <a:off x="455721" y="368300"/>
            <a:ext cx="768133" cy="1148800"/>
          </a:xfrm>
          <a:prstGeom prst="rect">
            <a:avLst/>
          </a:prstGeom>
        </p:spPr>
      </p:pic>
      <p:pic>
        <p:nvPicPr>
          <p:cNvPr id="3" name="Afbeelding 2" descr="Afbeelding met schets, symbool, kunst, Graphics&#10;&#10;Automatisch gegenereerde beschrijving">
            <a:extLst>
              <a:ext uri="{FF2B5EF4-FFF2-40B4-BE49-F238E27FC236}">
                <a16:creationId xmlns:a16="http://schemas.microsoft.com/office/drawing/2014/main" id="{7DED8862-DF7B-DE6B-CC99-EE3FD3E18E34}"/>
              </a:ext>
            </a:extLst>
          </p:cNvPr>
          <p:cNvPicPr>
            <a:picLocks noChangeAspect="1"/>
          </p:cNvPicPr>
          <p:nvPr/>
        </p:nvPicPr>
        <p:blipFill rotWithShape="1">
          <a:blip r:embed="rId5"/>
          <a:srcRect r="30556" b="34166"/>
          <a:stretch/>
        </p:blipFill>
        <p:spPr>
          <a:xfrm>
            <a:off x="8574910" y="3429000"/>
            <a:ext cx="3617089" cy="3429000"/>
          </a:xfrm>
          <a:prstGeom prst="rect">
            <a:avLst/>
          </a:prstGeom>
        </p:spPr>
      </p:pic>
    </p:spTree>
    <p:extLst>
      <p:ext uri="{BB962C8B-B14F-4D97-AF65-F5344CB8AC3E}">
        <p14:creationId xmlns:p14="http://schemas.microsoft.com/office/powerpoint/2010/main" val="387850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8BC9C-078B-28A7-B55D-953572078F9D}"/>
              </a:ext>
            </a:extLst>
          </p:cNvPr>
          <p:cNvSpPr>
            <a:spLocks noGrp="1"/>
          </p:cNvSpPr>
          <p:nvPr>
            <p:ph type="title"/>
          </p:nvPr>
        </p:nvSpPr>
        <p:spPr/>
        <p:txBody>
          <a:bodyPr/>
          <a:lstStyle/>
          <a:p>
            <a:r>
              <a:rPr lang="nl-BE"/>
              <a:t>Natura 2000 in België</a:t>
            </a:r>
          </a:p>
        </p:txBody>
      </p:sp>
      <p:sp>
        <p:nvSpPr>
          <p:cNvPr id="3" name="Tijdelijke aanduiding voor tekst 2">
            <a:extLst>
              <a:ext uri="{FF2B5EF4-FFF2-40B4-BE49-F238E27FC236}">
                <a16:creationId xmlns:a16="http://schemas.microsoft.com/office/drawing/2014/main" id="{38F70572-29AE-179C-967C-2383E036B86C}"/>
              </a:ext>
            </a:extLst>
          </p:cNvPr>
          <p:cNvSpPr>
            <a:spLocks noGrp="1"/>
          </p:cNvSpPr>
          <p:nvPr>
            <p:ph type="body" sz="quarter" idx="10"/>
          </p:nvPr>
        </p:nvSpPr>
        <p:spPr/>
        <p:txBody>
          <a:bodyPr/>
          <a:lstStyle/>
          <a:p>
            <a:r>
              <a:rPr lang="nl-BE"/>
              <a:t>Oppervlakte: 521 000 ha (=12,7%)</a:t>
            </a:r>
          </a:p>
          <a:p>
            <a:pPr marL="0" indent="0">
              <a:buNone/>
            </a:pPr>
            <a:endParaRPr lang="nl-BE"/>
          </a:p>
          <a:p>
            <a:r>
              <a:rPr lang="nl-BE"/>
              <a:t>309 Natura 2000 gebieden in België</a:t>
            </a:r>
          </a:p>
          <a:p>
            <a:pPr lvl="1"/>
            <a:r>
              <a:rPr lang="nl-BE"/>
              <a:t>240 in Wallonië (220 000 ha = 13,1%)</a:t>
            </a:r>
          </a:p>
          <a:p>
            <a:pPr lvl="1"/>
            <a:r>
              <a:rPr lang="nl-BE"/>
              <a:t>62 in Vlaanderen (166 000 ha = 12,2%)</a:t>
            </a:r>
          </a:p>
          <a:p>
            <a:pPr lvl="1"/>
            <a:r>
              <a:rPr lang="nl-BE"/>
              <a:t>3 in Brussel (2321 ha = 14,4%) </a:t>
            </a:r>
          </a:p>
          <a:p>
            <a:pPr lvl="1"/>
            <a:r>
              <a:rPr lang="nl-BE"/>
              <a:t>4 in het Belgische deel van de Noordzee (127 798 ha = 37%)</a:t>
            </a:r>
          </a:p>
        </p:txBody>
      </p:sp>
      <p:pic>
        <p:nvPicPr>
          <p:cNvPr id="6" name="Tijdelijke aanduiding voor afbeelding 5" descr="Afbeelding met bloem, plant, Gewone margriet, kamille&#10;&#10;Automatisch gegenereerde beschrijving">
            <a:extLst>
              <a:ext uri="{FF2B5EF4-FFF2-40B4-BE49-F238E27FC236}">
                <a16:creationId xmlns:a16="http://schemas.microsoft.com/office/drawing/2014/main" id="{B4B453EF-4765-F26A-08EA-D2E4A8C9AA4E}"/>
              </a:ext>
            </a:extLst>
          </p:cNvPr>
          <p:cNvPicPr>
            <a:picLocks noGrp="1" noChangeAspect="1"/>
          </p:cNvPicPr>
          <p:nvPr>
            <p:ph type="pic" sz="quarter" idx="11"/>
          </p:nvPr>
        </p:nvPicPr>
        <p:blipFill>
          <a:blip r:embed="rId2"/>
          <a:srcRect l="17482" r="17482"/>
          <a:stretch>
            <a:fillRect/>
          </a:stretch>
        </p:blipFill>
        <p:spPr>
          <a:xfrm rot="5400000">
            <a:off x="6443663" y="1011238"/>
            <a:ext cx="4559300" cy="5257800"/>
          </a:xfrm>
        </p:spPr>
      </p:pic>
    </p:spTree>
    <p:extLst>
      <p:ext uri="{BB962C8B-B14F-4D97-AF65-F5344CB8AC3E}">
        <p14:creationId xmlns:p14="http://schemas.microsoft.com/office/powerpoint/2010/main" val="704080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DFC1E98-444E-DE0A-F762-059278DD9D70}"/>
              </a:ext>
            </a:extLst>
          </p:cNvPr>
          <p:cNvPicPr>
            <a:picLocks noChangeAspect="1"/>
          </p:cNvPicPr>
          <p:nvPr/>
        </p:nvPicPr>
        <p:blipFill>
          <a:blip r:embed="rId2"/>
          <a:stretch>
            <a:fillRect/>
          </a:stretch>
        </p:blipFill>
        <p:spPr>
          <a:xfrm>
            <a:off x="1365071" y="68263"/>
            <a:ext cx="8672871" cy="6721475"/>
          </a:xfrm>
          <a:prstGeom prst="rect">
            <a:avLst/>
          </a:prstGeom>
          <a:noFill/>
        </p:spPr>
      </p:pic>
    </p:spTree>
    <p:extLst>
      <p:ext uri="{BB962C8B-B14F-4D97-AF65-F5344CB8AC3E}">
        <p14:creationId xmlns:p14="http://schemas.microsoft.com/office/powerpoint/2010/main" val="929629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nl-BE"/>
              <a:t>Projectoproep</a:t>
            </a:r>
            <a:br>
              <a:rPr lang="nl-BE"/>
            </a:br>
            <a:endParaRPr lang="nl-BE"/>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04</a:t>
            </a:r>
          </a:p>
        </p:txBody>
      </p:sp>
    </p:spTree>
    <p:extLst>
      <p:ext uri="{BB962C8B-B14F-4D97-AF65-F5344CB8AC3E}">
        <p14:creationId xmlns:p14="http://schemas.microsoft.com/office/powerpoint/2010/main" val="1632372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AB09A31-DDCC-F64F-8BB0-AEDACEA73FE2}"/>
              </a:ext>
            </a:extLst>
          </p:cNvPr>
          <p:cNvSpPr>
            <a:spLocks noGrp="1"/>
          </p:cNvSpPr>
          <p:nvPr>
            <p:ph type="body" sz="quarter" idx="10"/>
          </p:nvPr>
        </p:nvSpPr>
        <p:spPr>
          <a:xfrm>
            <a:off x="5766486" y="1333851"/>
            <a:ext cx="5525096" cy="4937978"/>
          </a:xfrm>
        </p:spPr>
        <p:txBody>
          <a:bodyPr/>
          <a:lstStyle/>
          <a:p>
            <a:r>
              <a:rPr lang="nl-BE"/>
              <a:t>Pilootprojecten</a:t>
            </a:r>
          </a:p>
          <a:p>
            <a:r>
              <a:rPr lang="nl-BE"/>
              <a:t>Promoten van Natura 2000 naar een breed publiek</a:t>
            </a:r>
          </a:p>
          <a:p>
            <a:r>
              <a:rPr lang="nl-BE"/>
              <a:t>Max. €15 000 per goedgekeurd project</a:t>
            </a:r>
          </a:p>
          <a:p>
            <a:endParaRPr lang="nl-BE"/>
          </a:p>
        </p:txBody>
      </p:sp>
      <p:pic>
        <p:nvPicPr>
          <p:cNvPr id="6" name="Tijdelijke aanduiding voor afbeelding 5" descr="Afbeelding met buitenshuis, vlinder, geleedpotige, plant&#10;&#10;Automatisch gegenereerde beschrijving">
            <a:extLst>
              <a:ext uri="{FF2B5EF4-FFF2-40B4-BE49-F238E27FC236}">
                <a16:creationId xmlns:a16="http://schemas.microsoft.com/office/drawing/2014/main" id="{3250AEF4-5996-92DD-4B84-FAA2C374217C}"/>
              </a:ext>
            </a:extLst>
          </p:cNvPr>
          <p:cNvPicPr>
            <a:picLocks noGrp="1" noChangeAspect="1"/>
          </p:cNvPicPr>
          <p:nvPr>
            <p:ph type="pic" sz="quarter" idx="11"/>
          </p:nvPr>
        </p:nvPicPr>
        <p:blipFill>
          <a:blip r:embed="rId3"/>
          <a:srcRect l="8761" r="8761"/>
          <a:stretch>
            <a:fillRect/>
          </a:stretch>
        </p:blipFill>
        <p:spPr/>
      </p:pic>
      <p:sp>
        <p:nvSpPr>
          <p:cNvPr id="4" name="Titel 3">
            <a:extLst>
              <a:ext uri="{FF2B5EF4-FFF2-40B4-BE49-F238E27FC236}">
                <a16:creationId xmlns:a16="http://schemas.microsoft.com/office/drawing/2014/main" id="{E6E29E27-2849-1F82-A10C-C37B3DB2AFD1}"/>
              </a:ext>
            </a:extLst>
          </p:cNvPr>
          <p:cNvSpPr>
            <a:spLocks noGrp="1"/>
          </p:cNvSpPr>
          <p:nvPr>
            <p:ph type="title"/>
          </p:nvPr>
        </p:nvSpPr>
        <p:spPr>
          <a:xfrm>
            <a:off x="5766486" y="468366"/>
            <a:ext cx="5257800" cy="706930"/>
          </a:xfrm>
        </p:spPr>
        <p:txBody>
          <a:bodyPr/>
          <a:lstStyle/>
          <a:p>
            <a:r>
              <a:rPr lang="nl-BE"/>
              <a:t>Projectoproep</a:t>
            </a:r>
          </a:p>
        </p:txBody>
      </p:sp>
    </p:spTree>
    <p:extLst>
      <p:ext uri="{BB962C8B-B14F-4D97-AF65-F5344CB8AC3E}">
        <p14:creationId xmlns:p14="http://schemas.microsoft.com/office/powerpoint/2010/main" val="4253811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BE634-E8C7-AAFF-49F5-09973B64ECA3}"/>
              </a:ext>
            </a:extLst>
          </p:cNvPr>
          <p:cNvSpPr>
            <a:spLocks noGrp="1"/>
          </p:cNvSpPr>
          <p:nvPr>
            <p:ph type="title"/>
          </p:nvPr>
        </p:nvSpPr>
        <p:spPr>
          <a:xfrm>
            <a:off x="838200" y="365126"/>
            <a:ext cx="3157941" cy="1246698"/>
          </a:xfrm>
        </p:spPr>
        <p:txBody>
          <a:bodyPr anchor="t">
            <a:normAutofit/>
          </a:bodyPr>
          <a:lstStyle/>
          <a:p>
            <a:r>
              <a:rPr lang="nl-NL" sz="3400"/>
              <a:t>Projectoproep</a:t>
            </a:r>
          </a:p>
        </p:txBody>
      </p:sp>
      <p:sp>
        <p:nvSpPr>
          <p:cNvPr id="3" name="Tijdelijke aanduiding voor tekst 2">
            <a:extLst>
              <a:ext uri="{FF2B5EF4-FFF2-40B4-BE49-F238E27FC236}">
                <a16:creationId xmlns:a16="http://schemas.microsoft.com/office/drawing/2014/main" id="{0D59B8D4-4E1B-5E60-BE64-BEE91B4D7238}"/>
              </a:ext>
            </a:extLst>
          </p:cNvPr>
          <p:cNvSpPr>
            <a:spLocks noGrp="1"/>
          </p:cNvSpPr>
          <p:nvPr>
            <p:ph type="body" sz="quarter" idx="10"/>
          </p:nvPr>
        </p:nvSpPr>
        <p:spPr>
          <a:xfrm>
            <a:off x="435006" y="1331651"/>
            <a:ext cx="3561271" cy="4796522"/>
          </a:xfrm>
        </p:spPr>
        <p:txBody>
          <a:bodyPr vert="horz" lIns="91440" tIns="45720" rIns="91440" bIns="45720" rtlCol="0" anchor="t">
            <a:normAutofit/>
          </a:bodyPr>
          <a:lstStyle/>
          <a:p>
            <a:pPr fontAlgn="base"/>
            <a:r>
              <a:rPr lang="nl-NL" sz="1500" b="0" i="0">
                <a:effectLst/>
                <a:highlight>
                  <a:srgbClr val="FFFFFF"/>
                </a:highlight>
              </a:rPr>
              <a:t>Projecten gericht op educatie, communicatie of maatschappelijke betrokkenheid in de context van Natura 2000</a:t>
            </a:r>
            <a:r>
              <a:rPr lang="nl-NL" sz="1500">
                <a:highlight>
                  <a:srgbClr val="FFFFFF"/>
                </a:highlight>
              </a:rPr>
              <a:t> </a:t>
            </a:r>
            <a:endParaRPr lang="nl-NL" sz="1500" b="0" i="0">
              <a:effectLst/>
              <a:highlight>
                <a:srgbClr val="FFFFFF"/>
              </a:highlight>
            </a:endParaRPr>
          </a:p>
          <a:p>
            <a:pPr fontAlgn="base"/>
            <a:r>
              <a:rPr lang="nl-NL" sz="1500" b="0" i="0">
                <a:effectLst/>
                <a:highlight>
                  <a:srgbClr val="FFFFFF"/>
                </a:highlight>
              </a:rPr>
              <a:t>Projecten waarbij belanghebbenden actief betrokken zijn en die samenwerking tussen organisaties en/of regio's in het kader van Natura 2000 bevorderen</a:t>
            </a:r>
            <a:r>
              <a:rPr lang="nl-NL" sz="1500">
                <a:highlight>
                  <a:srgbClr val="FFFFFF"/>
                </a:highlight>
              </a:rPr>
              <a:t> </a:t>
            </a:r>
            <a:endParaRPr lang="nl-NL" sz="1500" b="0" i="0">
              <a:effectLst/>
              <a:highlight>
                <a:srgbClr val="FFFFFF"/>
              </a:highlight>
              <a:cs typeface="Calibri"/>
            </a:endParaRPr>
          </a:p>
          <a:p>
            <a:pPr rtl="0" fontAlgn="base">
              <a:buFont typeface="Arial" panose="020B0604020202020204" pitchFamily="34" charset="0"/>
              <a:buChar char="•"/>
            </a:pPr>
            <a:r>
              <a:rPr lang="nl-NL" sz="1500" b="0" i="0">
                <a:effectLst/>
                <a:highlight>
                  <a:srgbClr val="FFFFFF"/>
                </a:highlight>
              </a:rPr>
              <a:t>Projecten die producten of diensten aanbieden gericht op Natura 2000</a:t>
            </a:r>
            <a:endParaRPr lang="nl-NL" sz="1500" b="0" i="0">
              <a:effectLst/>
              <a:highlight>
                <a:srgbClr val="FFFFFF"/>
              </a:highlight>
              <a:cs typeface="Calibri"/>
            </a:endParaRPr>
          </a:p>
          <a:p>
            <a:pPr rtl="0" fontAlgn="base">
              <a:buFont typeface="Arial" panose="020B0604020202020204" pitchFamily="34" charset="0"/>
              <a:buChar char="•"/>
            </a:pPr>
            <a:r>
              <a:rPr lang="nl-NL" sz="1500" b="0" i="0">
                <a:effectLst/>
                <a:highlight>
                  <a:srgbClr val="FFFFFF"/>
                </a:highlight>
              </a:rPr>
              <a:t>Projecten die bijdragen aan de ontwikkeling van een innovatief instrument of product ten dienste van Natura </a:t>
            </a:r>
            <a:r>
              <a:rPr lang="nl-NL" sz="1500">
                <a:highlight>
                  <a:srgbClr val="FFFFFF"/>
                </a:highlight>
              </a:rPr>
              <a:t>2000</a:t>
            </a:r>
            <a:endParaRPr lang="nl-BE" sz="1500"/>
          </a:p>
        </p:txBody>
      </p:sp>
      <p:pic>
        <p:nvPicPr>
          <p:cNvPr id="6" name="Tijdelijke aanduiding voor afbeelding 5" descr="Afbeelding met plant, bloem, buitenshuis, gras&#10;&#10;Automatisch gegenereerde beschrijving">
            <a:extLst>
              <a:ext uri="{FF2B5EF4-FFF2-40B4-BE49-F238E27FC236}">
                <a16:creationId xmlns:a16="http://schemas.microsoft.com/office/drawing/2014/main" id="{3A4EDF88-85D5-76AA-C176-DF8AC0F3FCE8}"/>
              </a:ext>
            </a:extLst>
          </p:cNvPr>
          <p:cNvPicPr>
            <a:picLocks noGrp="1" noChangeAspect="1"/>
          </p:cNvPicPr>
          <p:nvPr>
            <p:ph type="pic" sz="quarter" idx="11"/>
          </p:nvPr>
        </p:nvPicPr>
        <p:blipFill rotWithShape="1">
          <a:blip r:embed="rId2"/>
          <a:srcRect t="16488" r="1" b="16489"/>
          <a:stretch/>
        </p:blipFill>
        <p:spPr>
          <a:xfrm>
            <a:off x="4517756" y="10"/>
            <a:ext cx="7674244" cy="6857990"/>
          </a:xfrm>
          <a:noFill/>
        </p:spPr>
      </p:pic>
    </p:spTree>
    <p:extLst>
      <p:ext uri="{BB962C8B-B14F-4D97-AF65-F5344CB8AC3E}">
        <p14:creationId xmlns:p14="http://schemas.microsoft.com/office/powerpoint/2010/main" val="92217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BE634-E8C7-AAFF-49F5-09973B64ECA3}"/>
              </a:ext>
            </a:extLst>
          </p:cNvPr>
          <p:cNvSpPr>
            <a:spLocks noGrp="1"/>
          </p:cNvSpPr>
          <p:nvPr>
            <p:ph type="title"/>
          </p:nvPr>
        </p:nvSpPr>
        <p:spPr>
          <a:xfrm>
            <a:off x="838200" y="365126"/>
            <a:ext cx="10515600" cy="706930"/>
          </a:xfrm>
        </p:spPr>
        <p:txBody>
          <a:bodyPr anchor="t">
            <a:normAutofit/>
          </a:bodyPr>
          <a:lstStyle/>
          <a:p>
            <a:r>
              <a:rPr lang="nl-NL"/>
              <a:t>Uitgesloten activiteiten</a:t>
            </a:r>
          </a:p>
        </p:txBody>
      </p:sp>
      <p:sp>
        <p:nvSpPr>
          <p:cNvPr id="3" name="Tijdelijke aanduiding voor tekst 2">
            <a:extLst>
              <a:ext uri="{FF2B5EF4-FFF2-40B4-BE49-F238E27FC236}">
                <a16:creationId xmlns:a16="http://schemas.microsoft.com/office/drawing/2014/main" id="{0D59B8D4-4E1B-5E60-BE64-BEE91B4D7238}"/>
              </a:ext>
            </a:extLst>
          </p:cNvPr>
          <p:cNvSpPr>
            <a:spLocks noGrp="1"/>
          </p:cNvSpPr>
          <p:nvPr>
            <p:ph type="body" sz="quarter" idx="10"/>
          </p:nvPr>
        </p:nvSpPr>
        <p:spPr>
          <a:xfrm>
            <a:off x="839788" y="1360531"/>
            <a:ext cx="4879087" cy="4136937"/>
          </a:xfrm>
        </p:spPr>
        <p:txBody>
          <a:bodyPr>
            <a:normAutofit/>
          </a:bodyPr>
          <a:lstStyle/>
          <a:p>
            <a:pPr rtl="0" fontAlgn="base">
              <a:buFont typeface="Arial" panose="020B0604020202020204" pitchFamily="34" charset="0"/>
              <a:buChar char="•"/>
            </a:pPr>
            <a:r>
              <a:rPr lang="nl-NL" sz="1900" b="0" i="0">
                <a:effectLst/>
                <a:highlight>
                  <a:srgbClr val="FFFFFF"/>
                </a:highlight>
              </a:rPr>
              <a:t>Fundamenteel (wetenschappelijk) onderzoek  </a:t>
            </a:r>
          </a:p>
          <a:p>
            <a:pPr rtl="0" fontAlgn="base">
              <a:buFont typeface="Arial" panose="020B0604020202020204" pitchFamily="34" charset="0"/>
              <a:buChar char="•"/>
            </a:pPr>
            <a:r>
              <a:rPr lang="nl-NL" sz="1900" b="0" i="0">
                <a:effectLst/>
                <a:highlight>
                  <a:srgbClr val="FFFFFF"/>
                </a:highlight>
              </a:rPr>
              <a:t>Grondaankopen </a:t>
            </a:r>
          </a:p>
          <a:p>
            <a:pPr rtl="0" fontAlgn="base">
              <a:buFont typeface="Arial" panose="020B0604020202020204" pitchFamily="34" charset="0"/>
              <a:buChar char="•"/>
            </a:pPr>
            <a:r>
              <a:rPr lang="nl-NL" sz="1900" b="0" i="0">
                <a:effectLst/>
                <a:highlight>
                  <a:srgbClr val="FFFFFF"/>
                </a:highlight>
              </a:rPr>
              <a:t>Herstelprojecten (bijvoorbeeld poelen graven, (her)bebossing, aanplantingen kleine landschapselementen,…) </a:t>
            </a:r>
          </a:p>
          <a:p>
            <a:pPr rtl="0" fontAlgn="base">
              <a:buFont typeface="Arial" panose="020B0604020202020204" pitchFamily="34" charset="0"/>
              <a:buChar char="•"/>
            </a:pPr>
            <a:r>
              <a:rPr lang="nl-NL" sz="1900" b="0" i="0">
                <a:effectLst/>
                <a:highlight>
                  <a:srgbClr val="FFFFFF"/>
                </a:highlight>
              </a:rPr>
              <a:t>Compenserende maatregelen in het kader van natuurwetgeving </a:t>
            </a:r>
          </a:p>
          <a:p>
            <a:pPr rtl="0" fontAlgn="base">
              <a:buFont typeface="Arial" panose="020B0604020202020204" pitchFamily="34" charset="0"/>
              <a:buChar char="•"/>
            </a:pPr>
            <a:r>
              <a:rPr lang="nl-NL" sz="1900" b="0" i="0">
                <a:effectLst/>
                <a:highlight>
                  <a:srgbClr val="FFFFFF"/>
                </a:highlight>
              </a:rPr>
              <a:t>Activiteiten die al door het LIFE Belgium for Biodiversity project zijn voorzien. De bestaande acties van LIFE Belgium for Biodiversity kunnen geraadpleegd worden op </a:t>
            </a:r>
            <a:r>
              <a:rPr lang="nl-NL" sz="1900" b="0" i="0" u="sng" strike="noStrike">
                <a:effectLst/>
                <a:highlight>
                  <a:srgbClr val="FFFFFF"/>
                </a:highlight>
                <a:hlinkClick r:id="rId2"/>
              </a:rPr>
              <a:t>www.lifeb4b.be</a:t>
            </a:r>
            <a:r>
              <a:rPr lang="nl-NL" sz="1900" b="0" i="0">
                <a:effectLst/>
                <a:highlight>
                  <a:srgbClr val="FFFFFF"/>
                </a:highlight>
              </a:rPr>
              <a:t> </a:t>
            </a:r>
          </a:p>
          <a:p>
            <a:endParaRPr lang="nl-BE" sz="1900"/>
          </a:p>
        </p:txBody>
      </p:sp>
      <p:pic>
        <p:nvPicPr>
          <p:cNvPr id="8" name="Tijdelijke aanduiding voor afbeelding 7" descr="Afbeelding met schimmel, Eetbare paddenstoel, Medicinale paddenstoel, paddenstoel&#10;&#10;Automatisch gegenereerde beschrijving">
            <a:extLst>
              <a:ext uri="{FF2B5EF4-FFF2-40B4-BE49-F238E27FC236}">
                <a16:creationId xmlns:a16="http://schemas.microsoft.com/office/drawing/2014/main" id="{D802E619-58DD-5434-4478-DE14CB5B7E8D}"/>
              </a:ext>
            </a:extLst>
          </p:cNvPr>
          <p:cNvPicPr>
            <a:picLocks noGrp="1" noChangeAspect="1"/>
          </p:cNvPicPr>
          <p:nvPr>
            <p:ph type="pic" sz="quarter" idx="11"/>
          </p:nvPr>
        </p:nvPicPr>
        <p:blipFill>
          <a:blip r:embed="rId3"/>
          <a:srcRect t="17472" b="17472"/>
          <a:stretch/>
        </p:blipFill>
        <p:spPr>
          <a:xfrm>
            <a:off x="6096005" y="1360488"/>
            <a:ext cx="5256203" cy="4559300"/>
          </a:xfrm>
          <a:noFill/>
        </p:spPr>
      </p:pic>
    </p:spTree>
    <p:extLst>
      <p:ext uri="{BB962C8B-B14F-4D97-AF65-F5344CB8AC3E}">
        <p14:creationId xmlns:p14="http://schemas.microsoft.com/office/powerpoint/2010/main" val="3950014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nl-NL"/>
              <a:t>Criteria om in aanmerking te komen</a:t>
            </a:r>
            <a:endParaRPr lang="nl-BE"/>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05</a:t>
            </a:r>
          </a:p>
        </p:txBody>
      </p:sp>
    </p:spTree>
    <p:extLst>
      <p:ext uri="{BB962C8B-B14F-4D97-AF65-F5344CB8AC3E}">
        <p14:creationId xmlns:p14="http://schemas.microsoft.com/office/powerpoint/2010/main" val="1629206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EB5CAEB-A26A-0F3B-F81E-6A136F0B6B4C}"/>
              </a:ext>
            </a:extLst>
          </p:cNvPr>
          <p:cNvSpPr>
            <a:spLocks noGrp="1"/>
          </p:cNvSpPr>
          <p:nvPr>
            <p:ph type="body" sz="quarter" idx="10"/>
          </p:nvPr>
        </p:nvSpPr>
        <p:spPr>
          <a:xfrm>
            <a:off x="5766486" y="1451295"/>
            <a:ext cx="4879087" cy="4820533"/>
          </a:xfrm>
        </p:spPr>
        <p:txBody>
          <a:bodyPr>
            <a:normAutofit fontScale="92500" lnSpcReduction="20000"/>
          </a:bodyPr>
          <a:lstStyle/>
          <a:p>
            <a:r>
              <a:rPr lang="nl-NL"/>
              <a:t>Het project wordt ingediend door een natuurlijk persoon en/of privaatrechtelijke of publiekrechtelijke rechtspersoon die </a:t>
            </a:r>
            <a:r>
              <a:rPr lang="nl-NL" b="1"/>
              <a:t>niet</a:t>
            </a:r>
            <a:r>
              <a:rPr lang="nl-NL"/>
              <a:t> tot de Vlaamse Overheid , de Waalse Overheid, de Brusselse Overheid of de Federale Overheid behoren</a:t>
            </a:r>
          </a:p>
          <a:p>
            <a:endParaRPr lang="nl-NL"/>
          </a:p>
          <a:p>
            <a:r>
              <a:rPr lang="nl-NL"/>
              <a:t>De aanvrager is inwoner van België of heeft zijn maatschappelijke zetel in België  </a:t>
            </a:r>
          </a:p>
          <a:p>
            <a:endParaRPr lang="nl-NL"/>
          </a:p>
          <a:p>
            <a:r>
              <a:rPr lang="nl-NL"/>
              <a:t>Het project wordt op het grondgebied van Vlaanderen, Wallonië, Brussel of op het Belgisch deel van de Noordzee gerealiseerd  </a:t>
            </a:r>
            <a:endParaRPr lang="nl-BE"/>
          </a:p>
        </p:txBody>
      </p:sp>
      <p:pic>
        <p:nvPicPr>
          <p:cNvPr id="6" name="Tijdelijke aanduiding voor afbeelding 5" descr="Afbeelding met buitenshuis, gras, plant, boom&#10;&#10;Automatisch gegenereerde beschrijving">
            <a:extLst>
              <a:ext uri="{FF2B5EF4-FFF2-40B4-BE49-F238E27FC236}">
                <a16:creationId xmlns:a16="http://schemas.microsoft.com/office/drawing/2014/main" id="{801AE83E-2362-5047-9D56-8C83DA794AFF}"/>
              </a:ext>
            </a:extLst>
          </p:cNvPr>
          <p:cNvPicPr>
            <a:picLocks noGrp="1" noChangeAspect="1"/>
          </p:cNvPicPr>
          <p:nvPr>
            <p:ph type="pic" sz="quarter" idx="11"/>
          </p:nvPr>
        </p:nvPicPr>
        <p:blipFill>
          <a:blip r:embed="rId2"/>
          <a:srcRect l="2674" r="2674"/>
          <a:stretch>
            <a:fillRect/>
          </a:stretch>
        </p:blipFill>
        <p:spPr>
          <a:xfrm rot="5400000">
            <a:off x="-708025" y="708025"/>
            <a:ext cx="6858000" cy="5440363"/>
          </a:xfrm>
        </p:spPr>
      </p:pic>
      <p:sp>
        <p:nvSpPr>
          <p:cNvPr id="4" name="Titel 3">
            <a:extLst>
              <a:ext uri="{FF2B5EF4-FFF2-40B4-BE49-F238E27FC236}">
                <a16:creationId xmlns:a16="http://schemas.microsoft.com/office/drawing/2014/main" id="{30905B2B-F2EB-17B2-8CC5-B58F68AF6813}"/>
              </a:ext>
            </a:extLst>
          </p:cNvPr>
          <p:cNvSpPr>
            <a:spLocks noGrp="1"/>
          </p:cNvSpPr>
          <p:nvPr>
            <p:ph type="title"/>
          </p:nvPr>
        </p:nvSpPr>
        <p:spPr>
          <a:xfrm>
            <a:off x="5697786" y="213064"/>
            <a:ext cx="5257800" cy="1020955"/>
          </a:xfrm>
        </p:spPr>
        <p:txBody>
          <a:bodyPr>
            <a:normAutofit fontScale="90000"/>
          </a:bodyPr>
          <a:lstStyle/>
          <a:p>
            <a:r>
              <a:rPr lang="nl-NL"/>
              <a:t>Criteria om in aanmerking te komen</a:t>
            </a:r>
            <a:endParaRPr lang="nl-BE"/>
          </a:p>
        </p:txBody>
      </p:sp>
    </p:spTree>
    <p:extLst>
      <p:ext uri="{BB962C8B-B14F-4D97-AF65-F5344CB8AC3E}">
        <p14:creationId xmlns:p14="http://schemas.microsoft.com/office/powerpoint/2010/main" val="330404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46125-669C-8493-F67A-CF6A3F6B02C0}"/>
              </a:ext>
            </a:extLst>
          </p:cNvPr>
          <p:cNvSpPr>
            <a:spLocks noGrp="1"/>
          </p:cNvSpPr>
          <p:nvPr>
            <p:ph type="title"/>
          </p:nvPr>
        </p:nvSpPr>
        <p:spPr/>
        <p:txBody>
          <a:bodyPr/>
          <a:lstStyle/>
          <a:p>
            <a:r>
              <a:rPr lang="nl-BE"/>
              <a:t>Onverenigbaarheden</a:t>
            </a:r>
          </a:p>
        </p:txBody>
      </p:sp>
      <p:sp>
        <p:nvSpPr>
          <p:cNvPr id="3" name="Tijdelijke aanduiding voor tekst 2">
            <a:extLst>
              <a:ext uri="{FF2B5EF4-FFF2-40B4-BE49-F238E27FC236}">
                <a16:creationId xmlns:a16="http://schemas.microsoft.com/office/drawing/2014/main" id="{E50E1472-5507-D2C1-6FD7-9E3996D98B69}"/>
              </a:ext>
            </a:extLst>
          </p:cNvPr>
          <p:cNvSpPr>
            <a:spLocks noGrp="1"/>
          </p:cNvSpPr>
          <p:nvPr>
            <p:ph type="body" sz="quarter" idx="10"/>
          </p:nvPr>
        </p:nvSpPr>
        <p:spPr/>
        <p:txBody>
          <a:bodyPr>
            <a:normAutofit/>
          </a:bodyPr>
          <a:lstStyle/>
          <a:p>
            <a:r>
              <a:rPr lang="nl-NL"/>
              <a:t>Projectpartners, verbonden ondernemingen en hun structuren van het LIFE Belgium for Biodiversity komen niet in aanmerking voor een subsidie;  </a:t>
            </a:r>
          </a:p>
          <a:p>
            <a:r>
              <a:rPr lang="nl-NL"/>
              <a:t>Cumulatie met andere EU fondsen is niet toegestaan;  </a:t>
            </a:r>
          </a:p>
          <a:p>
            <a:r>
              <a:rPr lang="nl-NL"/>
              <a:t>Het project kan het uitvoeren van activiteiten die hetzij ingevolge een wettelijke verplichtingen of gerechtelijke beslissing moeten worden uitgevoerd niet tot voorwerp hebben;  </a:t>
            </a:r>
          </a:p>
          <a:p>
            <a:r>
              <a:rPr lang="nl-NL"/>
              <a:t>Het project mag niet in strijd zijn met bestaande wetgeving.</a:t>
            </a:r>
            <a:endParaRPr lang="nl-BE"/>
          </a:p>
        </p:txBody>
      </p:sp>
    </p:spTree>
    <p:extLst>
      <p:ext uri="{BB962C8B-B14F-4D97-AF65-F5344CB8AC3E}">
        <p14:creationId xmlns:p14="http://schemas.microsoft.com/office/powerpoint/2010/main" val="2106902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nl-BE"/>
              <a:t>Procedure</a:t>
            </a:r>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06</a:t>
            </a:r>
          </a:p>
        </p:txBody>
      </p:sp>
    </p:spTree>
    <p:extLst>
      <p:ext uri="{BB962C8B-B14F-4D97-AF65-F5344CB8AC3E}">
        <p14:creationId xmlns:p14="http://schemas.microsoft.com/office/powerpoint/2010/main" val="2674295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E0223AE6-2227-12E8-1DDB-0928C5E20BC9}"/>
              </a:ext>
            </a:extLst>
          </p:cNvPr>
          <p:cNvSpPr>
            <a:spLocks noGrp="1"/>
          </p:cNvSpPr>
          <p:nvPr>
            <p:ph type="body" sz="quarter" idx="10"/>
          </p:nvPr>
        </p:nvSpPr>
        <p:spPr/>
        <p:txBody>
          <a:bodyPr/>
          <a:lstStyle/>
          <a:p>
            <a:r>
              <a:rPr lang="nl-BE"/>
              <a:t>Welkom</a:t>
            </a:r>
          </a:p>
          <a:p>
            <a:r>
              <a:rPr lang="nl-BE"/>
              <a:t>LIFE Belgium for Biodiversity</a:t>
            </a:r>
          </a:p>
          <a:p>
            <a:r>
              <a:rPr lang="nl-BE"/>
              <a:t>Natura 2000</a:t>
            </a:r>
          </a:p>
          <a:p>
            <a:r>
              <a:rPr lang="nl-BE"/>
              <a:t>Projectoproep</a:t>
            </a:r>
          </a:p>
          <a:p>
            <a:r>
              <a:rPr lang="nl-BE"/>
              <a:t>Criteria</a:t>
            </a:r>
          </a:p>
          <a:p>
            <a:r>
              <a:rPr lang="nl-BE"/>
              <a:t>Procedure</a:t>
            </a:r>
          </a:p>
          <a:p>
            <a:r>
              <a:rPr lang="nl-BE"/>
              <a:t>Vragen</a:t>
            </a:r>
          </a:p>
        </p:txBody>
      </p:sp>
      <p:pic>
        <p:nvPicPr>
          <p:cNvPr id="10" name="Tijdelijke aanduiding voor afbeelding 9" descr="Afbeelding met boom, buitenshuis, Niet-vasculaire plant, Bioom&#10;&#10;Automatisch gegenereerde beschrijving">
            <a:extLst>
              <a:ext uri="{FF2B5EF4-FFF2-40B4-BE49-F238E27FC236}">
                <a16:creationId xmlns:a16="http://schemas.microsoft.com/office/drawing/2014/main" id="{3DD17DD0-7C85-D702-52F9-5006F6490E7D}"/>
              </a:ext>
            </a:extLst>
          </p:cNvPr>
          <p:cNvPicPr>
            <a:picLocks noGrp="1" noChangeAspect="1"/>
          </p:cNvPicPr>
          <p:nvPr>
            <p:ph type="pic" sz="quarter" idx="11"/>
          </p:nvPr>
        </p:nvPicPr>
        <p:blipFill rotWithShape="1">
          <a:blip r:embed="rId3"/>
          <a:srcRect l="27689" r="27689"/>
          <a:stretch/>
        </p:blipFill>
        <p:spPr/>
      </p:pic>
      <p:sp>
        <p:nvSpPr>
          <p:cNvPr id="6" name="Titel 5">
            <a:extLst>
              <a:ext uri="{FF2B5EF4-FFF2-40B4-BE49-F238E27FC236}">
                <a16:creationId xmlns:a16="http://schemas.microsoft.com/office/drawing/2014/main" id="{595CDEBF-B319-1332-4AF2-66F20C772B98}"/>
              </a:ext>
            </a:extLst>
          </p:cNvPr>
          <p:cNvSpPr>
            <a:spLocks noGrp="1"/>
          </p:cNvSpPr>
          <p:nvPr>
            <p:ph type="title"/>
          </p:nvPr>
        </p:nvSpPr>
        <p:spPr/>
        <p:txBody>
          <a:bodyPr/>
          <a:lstStyle/>
          <a:p>
            <a:r>
              <a:rPr lang="nl-NL"/>
              <a:t>Inhoud - agenda</a:t>
            </a:r>
            <a:endParaRPr lang="nl-BE"/>
          </a:p>
        </p:txBody>
      </p:sp>
    </p:spTree>
    <p:extLst>
      <p:ext uri="{BB962C8B-B14F-4D97-AF65-F5344CB8AC3E}">
        <p14:creationId xmlns:p14="http://schemas.microsoft.com/office/powerpoint/2010/main" val="2980392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8DDF55D-3051-150D-DAE7-A0A5F738AB1D}"/>
              </a:ext>
            </a:extLst>
          </p:cNvPr>
          <p:cNvSpPr>
            <a:spLocks noGrp="1"/>
          </p:cNvSpPr>
          <p:nvPr>
            <p:ph type="title"/>
          </p:nvPr>
        </p:nvSpPr>
        <p:spPr>
          <a:xfrm>
            <a:off x="838200" y="365126"/>
            <a:ext cx="10515600" cy="706930"/>
          </a:xfrm>
        </p:spPr>
        <p:txBody>
          <a:bodyPr/>
          <a:lstStyle/>
          <a:p>
            <a:r>
              <a:rPr lang="en-US"/>
              <a:t>Hoe </a:t>
            </a:r>
            <a:r>
              <a:rPr lang="en-US" err="1"/>
              <a:t>verloopt</a:t>
            </a:r>
            <a:r>
              <a:rPr lang="en-US"/>
              <a:t> de procedure?</a:t>
            </a:r>
          </a:p>
        </p:txBody>
      </p:sp>
      <p:sp>
        <p:nvSpPr>
          <p:cNvPr id="13" name="Text Placeholder 2">
            <a:extLst>
              <a:ext uri="{FF2B5EF4-FFF2-40B4-BE49-F238E27FC236}">
                <a16:creationId xmlns:a16="http://schemas.microsoft.com/office/drawing/2014/main" id="{4BB1C65B-F249-98FB-8FF3-BA837CE6AEA3}"/>
              </a:ext>
            </a:extLst>
          </p:cNvPr>
          <p:cNvSpPr>
            <a:spLocks noGrp="1"/>
          </p:cNvSpPr>
          <p:nvPr>
            <p:ph type="body" sz="quarter" idx="10"/>
          </p:nvPr>
        </p:nvSpPr>
        <p:spPr>
          <a:xfrm>
            <a:off x="839788" y="1360531"/>
            <a:ext cx="4879087" cy="5375829"/>
          </a:xfrm>
        </p:spPr>
        <p:txBody>
          <a:bodyPr vert="horz" lIns="91440" tIns="45720" rIns="91440" bIns="45720" rtlCol="0" anchor="t">
            <a:normAutofit/>
          </a:bodyPr>
          <a:lstStyle/>
          <a:p>
            <a:r>
              <a:rPr lang="en-US" err="1"/>
              <a:t>Aanvraag</a:t>
            </a:r>
            <a:r>
              <a:rPr lang="en-US"/>
              <a:t> document </a:t>
            </a:r>
            <a:r>
              <a:rPr lang="en-US" err="1"/>
              <a:t>downloaden</a:t>
            </a:r>
            <a:endParaRPr lang="en-US"/>
          </a:p>
          <a:p>
            <a:r>
              <a:rPr lang="en-US" err="1"/>
              <a:t>Projectvoorstel</a:t>
            </a:r>
            <a:r>
              <a:rPr lang="en-US"/>
              <a:t> </a:t>
            </a:r>
            <a:r>
              <a:rPr lang="en-US" err="1"/>
              <a:t>schrijven</a:t>
            </a:r>
            <a:endParaRPr lang="en-US"/>
          </a:p>
          <a:p>
            <a:r>
              <a:rPr lang="en-US" err="1"/>
              <a:t>Aanvraag</a:t>
            </a:r>
            <a:r>
              <a:rPr lang="en-US"/>
              <a:t> document </a:t>
            </a:r>
            <a:r>
              <a:rPr lang="en-US" err="1"/>
              <a:t>verzenden</a:t>
            </a:r>
            <a:r>
              <a:rPr lang="en-US"/>
              <a:t>: </a:t>
            </a:r>
            <a:r>
              <a:rPr lang="en-US" err="1"/>
              <a:t>gaat</a:t>
            </a:r>
            <a:r>
              <a:rPr lang="en-US"/>
              <a:t> </a:t>
            </a:r>
            <a:r>
              <a:rPr lang="en-US" err="1"/>
              <a:t>automatisch</a:t>
            </a:r>
            <a:endParaRPr lang="en-US"/>
          </a:p>
          <a:p>
            <a:r>
              <a:rPr lang="en-US"/>
              <a:t>Jury </a:t>
            </a:r>
            <a:r>
              <a:rPr lang="en-US" err="1"/>
              <a:t>eind</a:t>
            </a:r>
            <a:r>
              <a:rPr lang="en-US"/>
              <a:t> September 2024</a:t>
            </a:r>
            <a:endParaRPr lang="en-US">
              <a:ea typeface="Calibri"/>
              <a:cs typeface="Calibri"/>
            </a:endParaRPr>
          </a:p>
          <a:p>
            <a:r>
              <a:rPr lang="en-US" err="1"/>
              <a:t>Indieners</a:t>
            </a:r>
            <a:r>
              <a:rPr lang="en-US"/>
              <a:t> van de </a:t>
            </a:r>
            <a:r>
              <a:rPr lang="en-US" err="1"/>
              <a:t>projecten</a:t>
            </a:r>
            <a:r>
              <a:rPr lang="en-US"/>
              <a:t> </a:t>
            </a:r>
            <a:r>
              <a:rPr lang="en-US" err="1"/>
              <a:t>worden</a:t>
            </a:r>
            <a:r>
              <a:rPr lang="en-US"/>
              <a:t> op de </a:t>
            </a:r>
            <a:r>
              <a:rPr lang="en-US" err="1"/>
              <a:t>hoogte</a:t>
            </a:r>
            <a:r>
              <a:rPr lang="en-US"/>
              <a:t> </a:t>
            </a:r>
            <a:r>
              <a:rPr lang="en-US" err="1"/>
              <a:t>gebracht</a:t>
            </a:r>
            <a:r>
              <a:rPr lang="en-US"/>
              <a:t> van de </a:t>
            </a:r>
            <a:r>
              <a:rPr lang="en-US" err="1"/>
              <a:t>beoordeling</a:t>
            </a:r>
            <a:r>
              <a:rPr lang="en-US"/>
              <a:t> door de jury (</a:t>
            </a:r>
            <a:r>
              <a:rPr lang="en-US" err="1"/>
              <a:t>november</a:t>
            </a:r>
            <a:r>
              <a:rPr lang="en-US"/>
              <a:t> 2024)</a:t>
            </a:r>
          </a:p>
          <a:p>
            <a:r>
              <a:rPr lang="en-US" err="1"/>
              <a:t>Administratieve</a:t>
            </a:r>
            <a:r>
              <a:rPr lang="en-US"/>
              <a:t> </a:t>
            </a:r>
            <a:r>
              <a:rPr lang="en-US" err="1"/>
              <a:t>afhandeling</a:t>
            </a:r>
            <a:r>
              <a:rPr lang="en-US"/>
              <a:t> in het </a:t>
            </a:r>
            <a:r>
              <a:rPr lang="en-US" err="1"/>
              <a:t>najaar</a:t>
            </a:r>
            <a:r>
              <a:rPr lang="en-US"/>
              <a:t> van 2024</a:t>
            </a:r>
            <a:endParaRPr lang="en-US">
              <a:ea typeface="Calibri"/>
              <a:cs typeface="Calibri"/>
            </a:endParaRPr>
          </a:p>
        </p:txBody>
      </p:sp>
      <p:pic>
        <p:nvPicPr>
          <p:cNvPr id="6" name="Tijdelijke aanduiding voor afbeelding 5" descr="Afbeelding met plant, bloem, buitenshuis, Krokus&#10;&#10;Automatisch gegenereerde beschrijving">
            <a:extLst>
              <a:ext uri="{FF2B5EF4-FFF2-40B4-BE49-F238E27FC236}">
                <a16:creationId xmlns:a16="http://schemas.microsoft.com/office/drawing/2014/main" id="{9E9E4117-7E65-55DD-F5E4-CC763CCCDD29}"/>
              </a:ext>
            </a:extLst>
          </p:cNvPr>
          <p:cNvPicPr>
            <a:picLocks noGrp="1" noChangeAspect="1"/>
          </p:cNvPicPr>
          <p:nvPr>
            <p:ph type="pic" sz="quarter" idx="11"/>
          </p:nvPr>
        </p:nvPicPr>
        <p:blipFill rotWithShape="1">
          <a:blip r:embed="rId2"/>
          <a:srcRect t="29768" r="2" b="5178"/>
          <a:stretch/>
        </p:blipFill>
        <p:spPr>
          <a:xfrm>
            <a:off x="6096000" y="1360488"/>
            <a:ext cx="5256213" cy="4559300"/>
          </a:xfrm>
          <a:noFill/>
        </p:spPr>
      </p:pic>
    </p:spTree>
    <p:extLst>
      <p:ext uri="{BB962C8B-B14F-4D97-AF65-F5344CB8AC3E}">
        <p14:creationId xmlns:p14="http://schemas.microsoft.com/office/powerpoint/2010/main" val="746466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1A419-233F-0E7E-B744-6842E7BD9CB3}"/>
              </a:ext>
            </a:extLst>
          </p:cNvPr>
          <p:cNvSpPr>
            <a:spLocks noGrp="1"/>
          </p:cNvSpPr>
          <p:nvPr>
            <p:ph type="title"/>
          </p:nvPr>
        </p:nvSpPr>
        <p:spPr/>
        <p:txBody>
          <a:bodyPr/>
          <a:lstStyle/>
          <a:p>
            <a:r>
              <a:rPr lang="nl-BE"/>
              <a:t>Implementatie van de projecten</a:t>
            </a:r>
          </a:p>
        </p:txBody>
      </p:sp>
      <p:sp>
        <p:nvSpPr>
          <p:cNvPr id="3" name="Tijdelijke aanduiding voor tekst 2">
            <a:extLst>
              <a:ext uri="{FF2B5EF4-FFF2-40B4-BE49-F238E27FC236}">
                <a16:creationId xmlns:a16="http://schemas.microsoft.com/office/drawing/2014/main" id="{D941E5C3-E609-7D09-6E6F-418B79475A82}"/>
              </a:ext>
            </a:extLst>
          </p:cNvPr>
          <p:cNvSpPr>
            <a:spLocks noGrp="1"/>
          </p:cNvSpPr>
          <p:nvPr>
            <p:ph type="body" sz="quarter" idx="10"/>
          </p:nvPr>
        </p:nvSpPr>
        <p:spPr>
          <a:xfrm>
            <a:off x="553674" y="1360531"/>
            <a:ext cx="5165202" cy="4136937"/>
          </a:xfrm>
        </p:spPr>
        <p:txBody>
          <a:bodyPr>
            <a:normAutofit/>
          </a:bodyPr>
          <a:lstStyle/>
          <a:p>
            <a:r>
              <a:rPr lang="en-US" err="1"/>
              <a:t>Projecten</a:t>
            </a:r>
            <a:r>
              <a:rPr lang="en-US"/>
              <a:t> </a:t>
            </a:r>
            <a:r>
              <a:rPr lang="en-US" err="1"/>
              <a:t>worden</a:t>
            </a:r>
            <a:r>
              <a:rPr lang="en-US"/>
              <a:t> </a:t>
            </a:r>
            <a:r>
              <a:rPr lang="en-US" err="1"/>
              <a:t>uitgevoerd</a:t>
            </a:r>
            <a:r>
              <a:rPr lang="en-US"/>
              <a:t> </a:t>
            </a:r>
            <a:r>
              <a:rPr lang="en-US" err="1"/>
              <a:t>tussen</a:t>
            </a:r>
            <a:r>
              <a:rPr lang="en-US"/>
              <a:t> 1 </a:t>
            </a:r>
            <a:r>
              <a:rPr lang="en-US" err="1"/>
              <a:t>januari</a:t>
            </a:r>
            <a:r>
              <a:rPr lang="en-US"/>
              <a:t> 2025 en 31 December 2026</a:t>
            </a:r>
          </a:p>
          <a:p>
            <a:pPr lvl="1"/>
            <a:r>
              <a:rPr lang="en-US"/>
              <a:t>Er </a:t>
            </a:r>
            <a:r>
              <a:rPr lang="en-US" err="1"/>
              <a:t>wordt</a:t>
            </a:r>
            <a:r>
              <a:rPr lang="en-US"/>
              <a:t> </a:t>
            </a:r>
            <a:r>
              <a:rPr lang="en-US" err="1"/>
              <a:t>minstens</a:t>
            </a:r>
            <a:r>
              <a:rPr lang="en-US"/>
              <a:t> </a:t>
            </a:r>
            <a:r>
              <a:rPr lang="en-US" err="1"/>
              <a:t>één</a:t>
            </a:r>
            <a:r>
              <a:rPr lang="en-US"/>
              <a:t> </a:t>
            </a:r>
            <a:r>
              <a:rPr lang="en-US" err="1"/>
              <a:t>projectbezoek</a:t>
            </a:r>
            <a:r>
              <a:rPr lang="en-US"/>
              <a:t> </a:t>
            </a:r>
            <a:r>
              <a:rPr lang="en-US" err="1"/>
              <a:t>gepland</a:t>
            </a:r>
            <a:r>
              <a:rPr lang="en-US"/>
              <a:t> door </a:t>
            </a:r>
            <a:r>
              <a:rPr lang="en-US" err="1"/>
              <a:t>iemand</a:t>
            </a:r>
            <a:r>
              <a:rPr lang="en-US"/>
              <a:t> van het LIFE B4B project</a:t>
            </a:r>
          </a:p>
          <a:p>
            <a:pPr lvl="1"/>
            <a:r>
              <a:rPr lang="en-US"/>
              <a:t>Elk project </a:t>
            </a:r>
            <a:r>
              <a:rPr lang="en-US" err="1"/>
              <a:t>voert</a:t>
            </a:r>
            <a:r>
              <a:rPr lang="en-US"/>
              <a:t> </a:t>
            </a:r>
            <a:r>
              <a:rPr lang="en-US" err="1"/>
              <a:t>tijdens</a:t>
            </a:r>
            <a:r>
              <a:rPr lang="en-US"/>
              <a:t> de </a:t>
            </a:r>
            <a:r>
              <a:rPr lang="en-US" err="1"/>
              <a:t>uitvoering</a:t>
            </a:r>
            <a:r>
              <a:rPr lang="en-US"/>
              <a:t> van het project </a:t>
            </a:r>
            <a:r>
              <a:rPr lang="en-US" err="1"/>
              <a:t>minstens</a:t>
            </a:r>
            <a:r>
              <a:rPr lang="en-US"/>
              <a:t> </a:t>
            </a:r>
            <a:r>
              <a:rPr lang="en-US" err="1"/>
              <a:t>één</a:t>
            </a:r>
            <a:r>
              <a:rPr lang="en-US"/>
              <a:t> </a:t>
            </a:r>
            <a:r>
              <a:rPr lang="en-US" err="1"/>
              <a:t>communicatie</a:t>
            </a:r>
            <a:r>
              <a:rPr lang="en-US"/>
              <a:t> </a:t>
            </a:r>
            <a:r>
              <a:rPr lang="en-US" err="1"/>
              <a:t>actie</a:t>
            </a:r>
            <a:r>
              <a:rPr lang="en-US"/>
              <a:t> </a:t>
            </a:r>
            <a:r>
              <a:rPr lang="en-US" err="1"/>
              <a:t>uit</a:t>
            </a:r>
            <a:endParaRPr lang="en-US"/>
          </a:p>
          <a:p>
            <a:r>
              <a:rPr lang="en-US"/>
              <a:t>Het Natura 2000-logo en het LIFE-logo </a:t>
            </a:r>
            <a:r>
              <a:rPr lang="en-US" err="1"/>
              <a:t>worden</a:t>
            </a:r>
            <a:r>
              <a:rPr lang="en-US"/>
              <a:t> steeds </a:t>
            </a:r>
            <a:r>
              <a:rPr lang="en-US" err="1"/>
              <a:t>voorzien</a:t>
            </a:r>
            <a:r>
              <a:rPr lang="en-US"/>
              <a:t> op </a:t>
            </a:r>
            <a:r>
              <a:rPr lang="en-US" err="1"/>
              <a:t>drukwerk</a:t>
            </a:r>
            <a:r>
              <a:rPr lang="en-US"/>
              <a:t>, </a:t>
            </a:r>
            <a:r>
              <a:rPr lang="en-US" err="1"/>
              <a:t>communicatiemiddelen</a:t>
            </a:r>
            <a:r>
              <a:rPr lang="en-US"/>
              <a:t>, </a:t>
            </a:r>
            <a:r>
              <a:rPr lang="en-US" err="1"/>
              <a:t>aangekochte</a:t>
            </a:r>
            <a:r>
              <a:rPr lang="en-US"/>
              <a:t> </a:t>
            </a:r>
            <a:r>
              <a:rPr lang="en-US" err="1"/>
              <a:t>goederen</a:t>
            </a:r>
            <a:r>
              <a:rPr lang="en-US"/>
              <a:t>,…</a:t>
            </a:r>
          </a:p>
          <a:p>
            <a:pPr lvl="1"/>
            <a:endParaRPr lang="en-US"/>
          </a:p>
          <a:p>
            <a:pPr marL="0" indent="0">
              <a:buNone/>
            </a:pPr>
            <a:endParaRPr lang="nl-BE"/>
          </a:p>
        </p:txBody>
      </p:sp>
      <p:pic>
        <p:nvPicPr>
          <p:cNvPr id="6" name="Tijdelijke aanduiding voor afbeelding 5" descr="Afbeelding met buitenshuis, hemel, gras, plant&#10;&#10;Automatisch gegenereerde beschrijving">
            <a:extLst>
              <a:ext uri="{FF2B5EF4-FFF2-40B4-BE49-F238E27FC236}">
                <a16:creationId xmlns:a16="http://schemas.microsoft.com/office/drawing/2014/main" id="{EED38A21-F305-C30A-F3D5-6A3C31B10762}"/>
              </a:ext>
            </a:extLst>
          </p:cNvPr>
          <p:cNvPicPr>
            <a:picLocks noGrp="1" noChangeAspect="1"/>
          </p:cNvPicPr>
          <p:nvPr>
            <p:ph type="pic" sz="quarter" idx="11"/>
          </p:nvPr>
        </p:nvPicPr>
        <p:blipFill>
          <a:blip r:embed="rId2"/>
          <a:srcRect l="17482" r="17482"/>
          <a:stretch>
            <a:fillRect/>
          </a:stretch>
        </p:blipFill>
        <p:spPr>
          <a:xfrm rot="5400000">
            <a:off x="6443663" y="1011238"/>
            <a:ext cx="4559300" cy="5257800"/>
          </a:xfrm>
        </p:spPr>
      </p:pic>
    </p:spTree>
    <p:extLst>
      <p:ext uri="{BB962C8B-B14F-4D97-AF65-F5344CB8AC3E}">
        <p14:creationId xmlns:p14="http://schemas.microsoft.com/office/powerpoint/2010/main" val="2714210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5F90D-D24C-B128-EB8C-47481C00EFF8}"/>
              </a:ext>
            </a:extLst>
          </p:cNvPr>
          <p:cNvSpPr>
            <a:spLocks noGrp="1"/>
          </p:cNvSpPr>
          <p:nvPr>
            <p:ph type="title"/>
          </p:nvPr>
        </p:nvSpPr>
        <p:spPr/>
        <p:txBody>
          <a:bodyPr/>
          <a:lstStyle/>
          <a:p>
            <a:r>
              <a:rPr lang="nl-BE"/>
              <a:t>Afronden van de projecten</a:t>
            </a:r>
          </a:p>
        </p:txBody>
      </p:sp>
      <p:sp>
        <p:nvSpPr>
          <p:cNvPr id="3" name="Tijdelijke aanduiding voor tekst 2">
            <a:extLst>
              <a:ext uri="{FF2B5EF4-FFF2-40B4-BE49-F238E27FC236}">
                <a16:creationId xmlns:a16="http://schemas.microsoft.com/office/drawing/2014/main" id="{716A4879-1C50-3E5A-30C4-85DE314D14ED}"/>
              </a:ext>
            </a:extLst>
          </p:cNvPr>
          <p:cNvSpPr>
            <a:spLocks noGrp="1"/>
          </p:cNvSpPr>
          <p:nvPr>
            <p:ph type="body" sz="quarter" idx="10"/>
          </p:nvPr>
        </p:nvSpPr>
        <p:spPr/>
        <p:txBody>
          <a:bodyPr/>
          <a:lstStyle/>
          <a:p>
            <a:r>
              <a:rPr lang="nl-BE"/>
              <a:t>Elke projectverantwoordelijke dient een eindrapport in bij het secretariaat tegen 1 maart 2027</a:t>
            </a:r>
          </a:p>
          <a:p>
            <a:r>
              <a:rPr lang="nl-BE"/>
              <a:t>Als bijlage wordt een kostenoverzicht bezorgd</a:t>
            </a:r>
          </a:p>
          <a:p>
            <a:r>
              <a:rPr lang="nl-BE"/>
              <a:t>Na evaluatie door het secretariaat wordt de subsidie uitbetaald</a:t>
            </a:r>
          </a:p>
          <a:p>
            <a:endParaRPr lang="nl-BE"/>
          </a:p>
        </p:txBody>
      </p:sp>
      <p:pic>
        <p:nvPicPr>
          <p:cNvPr id="6" name="Tijdelijke aanduiding voor afbeelding 5" descr="Afbeelding met schimmel, paddenstoel, Basidiomyceten, herfst&#10;&#10;Automatisch gegenereerde beschrijving">
            <a:extLst>
              <a:ext uri="{FF2B5EF4-FFF2-40B4-BE49-F238E27FC236}">
                <a16:creationId xmlns:a16="http://schemas.microsoft.com/office/drawing/2014/main" id="{7182EF27-CFC0-93B3-B0C4-5409C96A8C7A}"/>
              </a:ext>
            </a:extLst>
          </p:cNvPr>
          <p:cNvPicPr>
            <a:picLocks noGrp="1" noChangeAspect="1"/>
          </p:cNvPicPr>
          <p:nvPr>
            <p:ph type="pic" sz="quarter" idx="11"/>
          </p:nvPr>
        </p:nvPicPr>
        <p:blipFill>
          <a:blip r:embed="rId2"/>
          <a:srcRect l="6768" r="6768"/>
          <a:stretch>
            <a:fillRect/>
          </a:stretch>
        </p:blipFill>
        <p:spPr/>
      </p:pic>
    </p:spTree>
    <p:extLst>
      <p:ext uri="{BB962C8B-B14F-4D97-AF65-F5344CB8AC3E}">
        <p14:creationId xmlns:p14="http://schemas.microsoft.com/office/powerpoint/2010/main" val="1575332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B251B79-D3DC-8628-F892-89DAD68F3EEE}"/>
              </a:ext>
            </a:extLst>
          </p:cNvPr>
          <p:cNvPicPr>
            <a:picLocks noChangeAspect="1"/>
          </p:cNvPicPr>
          <p:nvPr/>
        </p:nvPicPr>
        <p:blipFill rotWithShape="1">
          <a:blip r:embed="rId2"/>
          <a:srcRect l="564" b="1841"/>
          <a:stretch/>
        </p:blipFill>
        <p:spPr>
          <a:xfrm>
            <a:off x="177282" y="107078"/>
            <a:ext cx="11624651" cy="5967152"/>
          </a:xfrm>
          <a:prstGeom prst="rect">
            <a:avLst/>
          </a:prstGeom>
          <a:noFill/>
        </p:spPr>
      </p:pic>
      <p:sp>
        <p:nvSpPr>
          <p:cNvPr id="6" name="Ovaal 5">
            <a:extLst>
              <a:ext uri="{FF2B5EF4-FFF2-40B4-BE49-F238E27FC236}">
                <a16:creationId xmlns:a16="http://schemas.microsoft.com/office/drawing/2014/main" id="{E0A8F114-DA9A-A79F-6F21-4CCA6CB7EB73}"/>
              </a:ext>
            </a:extLst>
          </p:cNvPr>
          <p:cNvSpPr/>
          <p:nvPr/>
        </p:nvSpPr>
        <p:spPr>
          <a:xfrm>
            <a:off x="2181138" y="1694576"/>
            <a:ext cx="1327172" cy="1853967"/>
          </a:xfrm>
          <a:prstGeom prst="ellipse">
            <a:avLst/>
          </a:prstGeom>
          <a:no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28815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5E50CB-35AD-A46F-A757-C5F6B8D60137}"/>
              </a:ext>
            </a:extLst>
          </p:cNvPr>
          <p:cNvSpPr>
            <a:spLocks noGrp="1"/>
          </p:cNvSpPr>
          <p:nvPr>
            <p:ph type="title"/>
          </p:nvPr>
        </p:nvSpPr>
        <p:spPr/>
        <p:txBody>
          <a:bodyPr/>
          <a:lstStyle/>
          <a:p>
            <a:r>
              <a:rPr lang="fr-BE"/>
              <a:t>Subsidie</a:t>
            </a:r>
          </a:p>
        </p:txBody>
      </p:sp>
      <p:sp>
        <p:nvSpPr>
          <p:cNvPr id="3" name="Tijdelijke aanduiding voor tekst 2">
            <a:extLst>
              <a:ext uri="{FF2B5EF4-FFF2-40B4-BE49-F238E27FC236}">
                <a16:creationId xmlns:a16="http://schemas.microsoft.com/office/drawing/2014/main" id="{9134901A-6B4B-079E-D48C-26556382CB76}"/>
              </a:ext>
            </a:extLst>
          </p:cNvPr>
          <p:cNvSpPr>
            <a:spLocks noGrp="1"/>
          </p:cNvSpPr>
          <p:nvPr>
            <p:ph type="body" sz="quarter" idx="10"/>
          </p:nvPr>
        </p:nvSpPr>
        <p:spPr>
          <a:xfrm>
            <a:off x="839788" y="1360531"/>
            <a:ext cx="7109894" cy="4136937"/>
          </a:xfrm>
        </p:spPr>
        <p:txBody>
          <a:bodyPr>
            <a:normAutofit lnSpcReduction="10000"/>
          </a:bodyPr>
          <a:lstStyle/>
          <a:p>
            <a:pPr marL="0" indent="0">
              <a:buNone/>
            </a:pPr>
            <a:r>
              <a:rPr lang="fr-BE"/>
              <a:t>De </a:t>
            </a:r>
            <a:r>
              <a:rPr lang="fr-BE" err="1"/>
              <a:t>goedgekeurde</a:t>
            </a:r>
            <a:r>
              <a:rPr lang="fr-BE"/>
              <a:t> </a:t>
            </a:r>
            <a:r>
              <a:rPr lang="fr-BE" err="1"/>
              <a:t>projecten</a:t>
            </a:r>
            <a:r>
              <a:rPr lang="fr-BE"/>
              <a:t> </a:t>
            </a:r>
            <a:r>
              <a:rPr lang="fr-BE" err="1"/>
              <a:t>zijn</a:t>
            </a:r>
            <a:r>
              <a:rPr lang="fr-BE"/>
              <a:t> 100% </a:t>
            </a:r>
            <a:r>
              <a:rPr lang="nl-BE"/>
              <a:t>subsidiabel</a:t>
            </a:r>
            <a:r>
              <a:rPr lang="fr-BE"/>
              <a:t>, met </a:t>
            </a:r>
            <a:r>
              <a:rPr lang="fr-BE" err="1"/>
              <a:t>een</a:t>
            </a:r>
            <a:r>
              <a:rPr lang="fr-BE"/>
              <a:t> maximum van €15 000 per project. </a:t>
            </a:r>
          </a:p>
          <a:p>
            <a:pPr marL="0" indent="0">
              <a:buNone/>
            </a:pPr>
            <a:endParaRPr lang="fr-BE"/>
          </a:p>
          <a:p>
            <a:pPr marL="0" indent="0">
              <a:buNone/>
            </a:pPr>
            <a:r>
              <a:rPr lang="fr-BE"/>
              <a:t>In </a:t>
            </a:r>
            <a:r>
              <a:rPr lang="fr-BE" err="1"/>
              <a:t>aanmerking</a:t>
            </a:r>
            <a:r>
              <a:rPr lang="fr-BE"/>
              <a:t> </a:t>
            </a:r>
            <a:r>
              <a:rPr lang="fr-BE" err="1"/>
              <a:t>komende</a:t>
            </a:r>
            <a:r>
              <a:rPr lang="fr-BE"/>
              <a:t> </a:t>
            </a:r>
            <a:r>
              <a:rPr lang="fr-BE" err="1"/>
              <a:t>kosten</a:t>
            </a:r>
            <a:r>
              <a:rPr lang="fr-BE"/>
              <a:t>: </a:t>
            </a:r>
          </a:p>
          <a:p>
            <a:r>
              <a:rPr lang="nl-NL"/>
              <a:t>Alleen gemaakte kosten komen in aanmerking, </a:t>
            </a:r>
            <a:r>
              <a:rPr lang="nl-NL" b="1"/>
              <a:t>personeelskosten niet</a:t>
            </a:r>
            <a:r>
              <a:rPr lang="nl-NL"/>
              <a:t>. </a:t>
            </a:r>
          </a:p>
          <a:p>
            <a:r>
              <a:rPr lang="nl-NL"/>
              <a:t>De gemaakte kosten moeten worden gestaafd met facturen of kwitanties en betalingsbewijzen. Deze betalingsbewijzen moeten gedateerd zijn tussen 1 januari 2025 en 31 december 2026. </a:t>
            </a:r>
          </a:p>
          <a:p>
            <a:r>
              <a:rPr lang="nl-NL"/>
              <a:t>De kosten moeten marktconform zijn</a:t>
            </a:r>
            <a:endParaRPr lang="nl-BE"/>
          </a:p>
        </p:txBody>
      </p:sp>
    </p:spTree>
    <p:extLst>
      <p:ext uri="{BB962C8B-B14F-4D97-AF65-F5344CB8AC3E}">
        <p14:creationId xmlns:p14="http://schemas.microsoft.com/office/powerpoint/2010/main" val="2226660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5E50CB-35AD-A46F-A757-C5F6B8D60137}"/>
              </a:ext>
            </a:extLst>
          </p:cNvPr>
          <p:cNvSpPr>
            <a:spLocks noGrp="1"/>
          </p:cNvSpPr>
          <p:nvPr>
            <p:ph type="title"/>
          </p:nvPr>
        </p:nvSpPr>
        <p:spPr/>
        <p:txBody>
          <a:bodyPr/>
          <a:lstStyle/>
          <a:p>
            <a:r>
              <a:rPr lang="nl-BE"/>
              <a:t>Belangrijke aandachtspunten</a:t>
            </a:r>
          </a:p>
        </p:txBody>
      </p:sp>
      <p:sp>
        <p:nvSpPr>
          <p:cNvPr id="3" name="Tijdelijke aanduiding voor tekst 2">
            <a:extLst>
              <a:ext uri="{FF2B5EF4-FFF2-40B4-BE49-F238E27FC236}">
                <a16:creationId xmlns:a16="http://schemas.microsoft.com/office/drawing/2014/main" id="{9134901A-6B4B-079E-D48C-26556382CB76}"/>
              </a:ext>
            </a:extLst>
          </p:cNvPr>
          <p:cNvSpPr>
            <a:spLocks noGrp="1"/>
          </p:cNvSpPr>
          <p:nvPr>
            <p:ph type="body" sz="quarter" idx="10"/>
          </p:nvPr>
        </p:nvSpPr>
        <p:spPr>
          <a:xfrm>
            <a:off x="839788" y="1360531"/>
            <a:ext cx="7109894" cy="4136937"/>
          </a:xfrm>
        </p:spPr>
        <p:txBody>
          <a:bodyPr/>
          <a:lstStyle/>
          <a:p>
            <a:r>
              <a:rPr lang="nl-BE"/>
              <a:t>Lees zeker grondig het regelement!</a:t>
            </a:r>
          </a:p>
          <a:p>
            <a:r>
              <a:rPr lang="nl-BE" b="1"/>
              <a:t>Deadline indiening: 09 september 2024</a:t>
            </a:r>
          </a:p>
          <a:p>
            <a:r>
              <a:rPr lang="nl-BE"/>
              <a:t>LIFE B4B-logo, Natura 2000-logo en LIFE-logo voorzien op communicatie middelen </a:t>
            </a:r>
          </a:p>
          <a:p>
            <a:r>
              <a:rPr lang="nl-BE"/>
              <a:t>Zin ‘</a:t>
            </a:r>
            <a:r>
              <a:rPr lang="nl-BE" i="1"/>
              <a:t>Co-</a:t>
            </a:r>
            <a:r>
              <a:rPr lang="nl-BE" i="1" err="1"/>
              <a:t>funded</a:t>
            </a:r>
            <a:r>
              <a:rPr lang="nl-BE" i="1"/>
              <a:t> </a:t>
            </a:r>
            <a:r>
              <a:rPr lang="nl-BE" i="1" err="1"/>
              <a:t>by</a:t>
            </a:r>
            <a:r>
              <a:rPr lang="nl-BE" i="1"/>
              <a:t> </a:t>
            </a:r>
            <a:r>
              <a:rPr lang="nl-BE" i="1" err="1"/>
              <a:t>the</a:t>
            </a:r>
            <a:r>
              <a:rPr lang="nl-BE" i="1"/>
              <a:t> European Union</a:t>
            </a:r>
            <a:r>
              <a:rPr lang="nl-BE"/>
              <a:t>’ voorzien op communicatie middelen</a:t>
            </a:r>
          </a:p>
          <a:p>
            <a:endParaRPr lang="nl-BE"/>
          </a:p>
        </p:txBody>
      </p:sp>
      <p:pic>
        <p:nvPicPr>
          <p:cNvPr id="5" name="Afbeelding 4" descr="Afbeelding met tekst, clipart, ontwerp&#10;&#10;Automatisch gegenereerde beschrijving">
            <a:extLst>
              <a:ext uri="{FF2B5EF4-FFF2-40B4-BE49-F238E27FC236}">
                <a16:creationId xmlns:a16="http://schemas.microsoft.com/office/drawing/2014/main" id="{920B61D7-D7A8-0D1B-891F-DD5D13D0E581}"/>
              </a:ext>
            </a:extLst>
          </p:cNvPr>
          <p:cNvPicPr>
            <a:picLocks noChangeAspect="1"/>
          </p:cNvPicPr>
          <p:nvPr/>
        </p:nvPicPr>
        <p:blipFill>
          <a:blip r:embed="rId2"/>
          <a:stretch>
            <a:fillRect/>
          </a:stretch>
        </p:blipFill>
        <p:spPr>
          <a:xfrm>
            <a:off x="9521243" y="248421"/>
            <a:ext cx="1435100" cy="2159000"/>
          </a:xfrm>
          <a:prstGeom prst="rect">
            <a:avLst/>
          </a:prstGeom>
        </p:spPr>
      </p:pic>
      <p:pic>
        <p:nvPicPr>
          <p:cNvPr id="7" name="Afbeelding 6" descr="Afbeelding met Lettertype, Graphics, grafische vormgeving, clipart&#10;&#10;Automatisch gegenereerde beschrijving">
            <a:extLst>
              <a:ext uri="{FF2B5EF4-FFF2-40B4-BE49-F238E27FC236}">
                <a16:creationId xmlns:a16="http://schemas.microsoft.com/office/drawing/2014/main" id="{A87BEC2C-231A-167E-A994-B9B86240395D}"/>
              </a:ext>
            </a:extLst>
          </p:cNvPr>
          <p:cNvPicPr>
            <a:picLocks noChangeAspect="1"/>
          </p:cNvPicPr>
          <p:nvPr/>
        </p:nvPicPr>
        <p:blipFill>
          <a:blip r:embed="rId3"/>
          <a:stretch>
            <a:fillRect/>
          </a:stretch>
        </p:blipFill>
        <p:spPr>
          <a:xfrm>
            <a:off x="9000672" y="2524126"/>
            <a:ext cx="2476241" cy="1704536"/>
          </a:xfrm>
          <a:prstGeom prst="rect">
            <a:avLst/>
          </a:prstGeom>
        </p:spPr>
      </p:pic>
      <p:pic>
        <p:nvPicPr>
          <p:cNvPr id="1026" name="Picture 2">
            <a:extLst>
              <a:ext uri="{FF2B5EF4-FFF2-40B4-BE49-F238E27FC236}">
                <a16:creationId xmlns:a16="http://schemas.microsoft.com/office/drawing/2014/main" id="{34AEF9A0-D9FC-C11E-F252-17E2C7683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576" y="4415834"/>
            <a:ext cx="2358337" cy="170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610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nl-BE"/>
              <a:t>Vragen</a:t>
            </a:r>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07</a:t>
            </a:r>
          </a:p>
        </p:txBody>
      </p:sp>
    </p:spTree>
    <p:extLst>
      <p:ext uri="{BB962C8B-B14F-4D97-AF65-F5344CB8AC3E}">
        <p14:creationId xmlns:p14="http://schemas.microsoft.com/office/powerpoint/2010/main" val="3758653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99DC0-6628-DFC5-9C9D-FD504AF1304E}"/>
              </a:ext>
            </a:extLst>
          </p:cNvPr>
          <p:cNvSpPr>
            <a:spLocks noGrp="1"/>
          </p:cNvSpPr>
          <p:nvPr>
            <p:ph type="title"/>
          </p:nvPr>
        </p:nvSpPr>
        <p:spPr/>
        <p:txBody>
          <a:bodyPr/>
          <a:lstStyle/>
          <a:p>
            <a:r>
              <a:rPr lang="nl-BE"/>
              <a:t>Vragen	</a:t>
            </a:r>
          </a:p>
        </p:txBody>
      </p:sp>
      <p:sp>
        <p:nvSpPr>
          <p:cNvPr id="3" name="Tijdelijke aanduiding voor tekst 2">
            <a:extLst>
              <a:ext uri="{FF2B5EF4-FFF2-40B4-BE49-F238E27FC236}">
                <a16:creationId xmlns:a16="http://schemas.microsoft.com/office/drawing/2014/main" id="{1B8F6283-4711-859F-D761-12E33F5848E1}"/>
              </a:ext>
            </a:extLst>
          </p:cNvPr>
          <p:cNvSpPr>
            <a:spLocks noGrp="1"/>
          </p:cNvSpPr>
          <p:nvPr>
            <p:ph type="body" sz="quarter" idx="10"/>
          </p:nvPr>
        </p:nvSpPr>
        <p:spPr/>
        <p:txBody>
          <a:bodyPr/>
          <a:lstStyle/>
          <a:p>
            <a:r>
              <a:rPr lang="nl-BE"/>
              <a:t>Alle vragen + antwoorden zullen ook op de website worden toegevoegd</a:t>
            </a:r>
          </a:p>
        </p:txBody>
      </p:sp>
    </p:spTree>
    <p:extLst>
      <p:ext uri="{BB962C8B-B14F-4D97-AF65-F5344CB8AC3E}">
        <p14:creationId xmlns:p14="http://schemas.microsoft.com/office/powerpoint/2010/main" val="259271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nl-BE"/>
              <a:t>Welkom</a:t>
            </a:r>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01</a:t>
            </a:r>
          </a:p>
        </p:txBody>
      </p:sp>
    </p:spTree>
    <p:extLst>
      <p:ext uri="{BB962C8B-B14F-4D97-AF65-F5344CB8AC3E}">
        <p14:creationId xmlns:p14="http://schemas.microsoft.com/office/powerpoint/2010/main" val="740184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72135-6A78-7B2F-8846-915C471CE654}"/>
              </a:ext>
            </a:extLst>
          </p:cNvPr>
          <p:cNvSpPr>
            <a:spLocks noGrp="1"/>
          </p:cNvSpPr>
          <p:nvPr>
            <p:ph type="title"/>
          </p:nvPr>
        </p:nvSpPr>
        <p:spPr>
          <a:xfrm>
            <a:off x="5243118" y="365126"/>
            <a:ext cx="6110682" cy="706930"/>
          </a:xfrm>
        </p:spPr>
        <p:txBody>
          <a:bodyPr/>
          <a:lstStyle/>
          <a:p>
            <a:r>
              <a:rPr lang="nl-BE"/>
              <a:t>Welkom op deze infosessie</a:t>
            </a:r>
          </a:p>
        </p:txBody>
      </p:sp>
      <p:sp>
        <p:nvSpPr>
          <p:cNvPr id="3" name="Tijdelijke aanduiding voor tekst 2">
            <a:extLst>
              <a:ext uri="{FF2B5EF4-FFF2-40B4-BE49-F238E27FC236}">
                <a16:creationId xmlns:a16="http://schemas.microsoft.com/office/drawing/2014/main" id="{47D68EE0-1CA5-1156-7066-842CC1ABC685}"/>
              </a:ext>
            </a:extLst>
          </p:cNvPr>
          <p:cNvSpPr>
            <a:spLocks noGrp="1"/>
          </p:cNvSpPr>
          <p:nvPr>
            <p:ph type="body" sz="quarter" idx="10"/>
          </p:nvPr>
        </p:nvSpPr>
        <p:spPr>
          <a:xfrm>
            <a:off x="5243118" y="1360531"/>
            <a:ext cx="6110682" cy="5132343"/>
          </a:xfrm>
        </p:spPr>
        <p:txBody>
          <a:bodyPr/>
          <a:lstStyle/>
          <a:p>
            <a:r>
              <a:rPr lang="nl-BE"/>
              <a:t>Wie zijn wij?</a:t>
            </a:r>
          </a:p>
          <a:p>
            <a:r>
              <a:rPr lang="nl-BE"/>
              <a:t>Management Team LIFE B4B = Secretariaat projectoproep</a:t>
            </a:r>
          </a:p>
          <a:p>
            <a:r>
              <a:rPr lang="nl-BE"/>
              <a:t>Regionale coördinatoren</a:t>
            </a:r>
          </a:p>
        </p:txBody>
      </p:sp>
      <p:pic>
        <p:nvPicPr>
          <p:cNvPr id="5" name="Afbeelding 4">
            <a:extLst>
              <a:ext uri="{FF2B5EF4-FFF2-40B4-BE49-F238E27FC236}">
                <a16:creationId xmlns:a16="http://schemas.microsoft.com/office/drawing/2014/main" id="{94E5EB87-1919-AA48-AC9F-2FF8A8533CE8}"/>
              </a:ext>
            </a:extLst>
          </p:cNvPr>
          <p:cNvPicPr>
            <a:picLocks noChangeAspect="1"/>
          </p:cNvPicPr>
          <p:nvPr/>
        </p:nvPicPr>
        <p:blipFill>
          <a:blip r:embed="rId2"/>
          <a:stretch>
            <a:fillRect/>
          </a:stretch>
        </p:blipFill>
        <p:spPr>
          <a:xfrm>
            <a:off x="0" y="-83385"/>
            <a:ext cx="4907560" cy="6941385"/>
          </a:xfrm>
          <a:prstGeom prst="rect">
            <a:avLst/>
          </a:prstGeom>
        </p:spPr>
      </p:pic>
    </p:spTree>
    <p:extLst>
      <p:ext uri="{BB962C8B-B14F-4D97-AF65-F5344CB8AC3E}">
        <p14:creationId xmlns:p14="http://schemas.microsoft.com/office/powerpoint/2010/main" val="1509979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nl-BE"/>
              <a:t>LIFE Belgium for Biodiversity</a:t>
            </a:r>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02</a:t>
            </a:r>
          </a:p>
        </p:txBody>
      </p:sp>
    </p:spTree>
    <p:extLst>
      <p:ext uri="{BB962C8B-B14F-4D97-AF65-F5344CB8AC3E}">
        <p14:creationId xmlns:p14="http://schemas.microsoft.com/office/powerpoint/2010/main" val="3668165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D5C9C-35DE-BCA7-DDD7-271FCB53CA05}"/>
              </a:ext>
            </a:extLst>
          </p:cNvPr>
          <p:cNvSpPr>
            <a:spLocks noGrp="1"/>
          </p:cNvSpPr>
          <p:nvPr>
            <p:ph type="title"/>
          </p:nvPr>
        </p:nvSpPr>
        <p:spPr/>
        <p:txBody>
          <a:bodyPr/>
          <a:lstStyle/>
          <a:p>
            <a:r>
              <a:rPr lang="nl-BE"/>
              <a:t>LIFE Belgium for Biodiversity</a:t>
            </a:r>
          </a:p>
        </p:txBody>
      </p:sp>
      <p:sp>
        <p:nvSpPr>
          <p:cNvPr id="3" name="Tijdelijke aanduiding voor tekst 2">
            <a:extLst>
              <a:ext uri="{FF2B5EF4-FFF2-40B4-BE49-F238E27FC236}">
                <a16:creationId xmlns:a16="http://schemas.microsoft.com/office/drawing/2014/main" id="{DB88B842-20B4-1B40-E40B-E3070D64F022}"/>
              </a:ext>
            </a:extLst>
          </p:cNvPr>
          <p:cNvSpPr>
            <a:spLocks noGrp="1"/>
          </p:cNvSpPr>
          <p:nvPr>
            <p:ph type="body" sz="quarter" idx="10"/>
          </p:nvPr>
        </p:nvSpPr>
        <p:spPr>
          <a:xfrm>
            <a:off x="839788" y="1360532"/>
            <a:ext cx="9856218" cy="2674574"/>
          </a:xfrm>
        </p:spPr>
        <p:txBody>
          <a:bodyPr/>
          <a:lstStyle/>
          <a:p>
            <a:r>
              <a:rPr lang="nl-BE"/>
              <a:t>Strategic Nature Project (Snap)</a:t>
            </a:r>
          </a:p>
          <a:p>
            <a:r>
              <a:rPr lang="nl-BE"/>
              <a:t>EU gefinancierd – LIFE programma</a:t>
            </a:r>
          </a:p>
          <a:p>
            <a:r>
              <a:rPr lang="nl-BE"/>
              <a:t>36,2 miljoen euro</a:t>
            </a:r>
          </a:p>
          <a:p>
            <a:r>
              <a:rPr lang="nl-BE"/>
              <a:t>14 partners</a:t>
            </a:r>
          </a:p>
          <a:p>
            <a:r>
              <a:rPr lang="nl-BE"/>
              <a:t>Volledig Belgisch territorium</a:t>
            </a:r>
          </a:p>
          <a:p>
            <a:endParaRPr lang="nl-BE"/>
          </a:p>
          <a:p>
            <a:endParaRPr lang="nl-BE"/>
          </a:p>
        </p:txBody>
      </p:sp>
      <p:pic>
        <p:nvPicPr>
          <p:cNvPr id="5" name="Afbeelding 4">
            <a:extLst>
              <a:ext uri="{FF2B5EF4-FFF2-40B4-BE49-F238E27FC236}">
                <a16:creationId xmlns:a16="http://schemas.microsoft.com/office/drawing/2014/main" id="{FDB5462C-B6C7-55D2-24FD-0471748A79C5}"/>
              </a:ext>
            </a:extLst>
          </p:cNvPr>
          <p:cNvPicPr>
            <a:picLocks noChangeAspect="1"/>
          </p:cNvPicPr>
          <p:nvPr/>
        </p:nvPicPr>
        <p:blipFill>
          <a:blip r:embed="rId3"/>
          <a:stretch>
            <a:fillRect/>
          </a:stretch>
        </p:blipFill>
        <p:spPr>
          <a:xfrm>
            <a:off x="2304880" y="4035106"/>
            <a:ext cx="7582239" cy="2527413"/>
          </a:xfrm>
          <a:prstGeom prst="rect">
            <a:avLst/>
          </a:prstGeom>
        </p:spPr>
      </p:pic>
    </p:spTree>
    <p:extLst>
      <p:ext uri="{BB962C8B-B14F-4D97-AF65-F5344CB8AC3E}">
        <p14:creationId xmlns:p14="http://schemas.microsoft.com/office/powerpoint/2010/main" val="527835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 y="1066843"/>
            <a:ext cx="3686175" cy="2448000"/>
          </a:xfrm>
          <a:prstGeom prst="rect">
            <a:avLst/>
          </a:prstGeom>
          <a:ln w="38100">
            <a:solidFill>
              <a:srgbClr val="2C582B"/>
            </a:solidFill>
          </a:ln>
        </p:spPr>
        <p:txBody>
          <a:bodyPr vert="horz" wrap="square" lIns="0" tIns="24130" rIns="0" bIns="0" rtlCol="0">
            <a:spAutoFit/>
          </a:bodyPr>
          <a:lstStyle/>
          <a:p>
            <a:pPr marL="358140" marR="352425" algn="ctr">
              <a:lnSpc>
                <a:spcPts val="1950"/>
              </a:lnSpc>
              <a:spcBef>
                <a:spcPts val="190"/>
              </a:spcBef>
            </a:pPr>
            <a:endParaRPr lang="nl-BE" sz="1800">
              <a:latin typeface="Calibri"/>
              <a:cs typeface="Calibri"/>
            </a:endParaRPr>
          </a:p>
          <a:p>
            <a:pPr marL="358140" marR="352425" algn="ctr">
              <a:lnSpc>
                <a:spcPts val="1950"/>
              </a:lnSpc>
              <a:spcBef>
                <a:spcPts val="190"/>
              </a:spcBef>
            </a:pPr>
            <a:r>
              <a:rPr sz="2000" b="1">
                <a:latin typeface="Calibri"/>
                <a:cs typeface="Calibri"/>
              </a:rPr>
              <a:t>Coherent</a:t>
            </a:r>
            <a:r>
              <a:rPr sz="2000" b="1" spc="-85">
                <a:latin typeface="Calibri"/>
                <a:cs typeface="Calibri"/>
              </a:rPr>
              <a:t> </a:t>
            </a:r>
            <a:r>
              <a:rPr sz="2000" b="1">
                <a:latin typeface="Calibri"/>
                <a:cs typeface="Calibri"/>
              </a:rPr>
              <a:t>en</a:t>
            </a:r>
            <a:r>
              <a:rPr sz="2000" b="1" spc="45">
                <a:latin typeface="Calibri"/>
                <a:cs typeface="Calibri"/>
              </a:rPr>
              <a:t> </a:t>
            </a:r>
            <a:r>
              <a:rPr sz="2000" b="1" spc="-10">
                <a:latin typeface="Calibri"/>
                <a:cs typeface="Calibri"/>
              </a:rPr>
              <a:t>veerkrachtig</a:t>
            </a:r>
            <a:r>
              <a:rPr sz="2000" b="1" spc="-105">
                <a:latin typeface="Calibri"/>
                <a:cs typeface="Calibri"/>
              </a:rPr>
              <a:t> </a:t>
            </a:r>
            <a:r>
              <a:rPr sz="2000" b="1" spc="-20">
                <a:latin typeface="Calibri"/>
                <a:cs typeface="Calibri"/>
              </a:rPr>
              <a:t>Trans </a:t>
            </a:r>
            <a:r>
              <a:rPr sz="2000" b="1">
                <a:latin typeface="Calibri"/>
                <a:cs typeface="Calibri"/>
              </a:rPr>
              <a:t>Europees</a:t>
            </a:r>
            <a:r>
              <a:rPr sz="2000" b="1" spc="-75">
                <a:latin typeface="Calibri"/>
                <a:cs typeface="Calibri"/>
              </a:rPr>
              <a:t> </a:t>
            </a:r>
            <a:r>
              <a:rPr sz="2000" b="1">
                <a:latin typeface="Calibri"/>
                <a:cs typeface="Calibri"/>
              </a:rPr>
              <a:t>Natuur</a:t>
            </a:r>
            <a:r>
              <a:rPr sz="2000" b="1" spc="-75">
                <a:latin typeface="Calibri"/>
                <a:cs typeface="Calibri"/>
              </a:rPr>
              <a:t> </a:t>
            </a:r>
            <a:r>
              <a:rPr sz="2000" b="1" spc="-10">
                <a:latin typeface="Calibri"/>
                <a:cs typeface="Calibri"/>
              </a:rPr>
              <a:t>network</a:t>
            </a:r>
            <a:endParaRPr sz="2000" b="1">
              <a:latin typeface="Calibri"/>
              <a:cs typeface="Calibri"/>
            </a:endParaRPr>
          </a:p>
          <a:p>
            <a:pPr marL="90805" marR="92710" algn="ctr">
              <a:lnSpc>
                <a:spcPts val="1950"/>
              </a:lnSpc>
              <a:spcBef>
                <a:spcPts val="980"/>
              </a:spcBef>
            </a:pPr>
            <a:r>
              <a:rPr sz="1800" spc="-20">
                <a:latin typeface="Calibri"/>
                <a:cs typeface="Calibri"/>
              </a:rPr>
              <a:t>Vergroten,</a:t>
            </a:r>
            <a:r>
              <a:rPr sz="1800" spc="-105">
                <a:latin typeface="Calibri"/>
                <a:cs typeface="Calibri"/>
              </a:rPr>
              <a:t> </a:t>
            </a:r>
            <a:r>
              <a:rPr sz="1800">
                <a:latin typeface="Calibri"/>
                <a:cs typeface="Calibri"/>
              </a:rPr>
              <a:t>verbinden</a:t>
            </a:r>
            <a:r>
              <a:rPr sz="1800" spc="-60">
                <a:latin typeface="Calibri"/>
                <a:cs typeface="Calibri"/>
              </a:rPr>
              <a:t> </a:t>
            </a:r>
            <a:r>
              <a:rPr sz="1800">
                <a:latin typeface="Calibri"/>
                <a:cs typeface="Calibri"/>
              </a:rPr>
              <a:t>en</a:t>
            </a:r>
            <a:r>
              <a:rPr sz="1800" spc="5">
                <a:latin typeface="Calibri"/>
                <a:cs typeface="Calibri"/>
              </a:rPr>
              <a:t> </a:t>
            </a:r>
            <a:r>
              <a:rPr sz="1800">
                <a:latin typeface="Calibri"/>
                <a:cs typeface="Calibri"/>
              </a:rPr>
              <a:t>beheren</a:t>
            </a:r>
            <a:r>
              <a:rPr sz="1800" spc="20">
                <a:latin typeface="Calibri"/>
                <a:cs typeface="Calibri"/>
              </a:rPr>
              <a:t> </a:t>
            </a:r>
            <a:r>
              <a:rPr sz="1800" spc="-25">
                <a:latin typeface="Calibri"/>
                <a:cs typeface="Calibri"/>
              </a:rPr>
              <a:t>van </a:t>
            </a:r>
            <a:r>
              <a:rPr sz="1800" err="1">
                <a:latin typeface="Calibri"/>
                <a:cs typeface="Calibri"/>
              </a:rPr>
              <a:t>beschermde</a:t>
            </a:r>
            <a:r>
              <a:rPr sz="1800" spc="-90">
                <a:latin typeface="Calibri"/>
                <a:cs typeface="Calibri"/>
              </a:rPr>
              <a:t> </a:t>
            </a:r>
            <a:r>
              <a:rPr sz="1800" spc="-10" err="1">
                <a:latin typeface="Calibri"/>
                <a:cs typeface="Calibri"/>
              </a:rPr>
              <a:t>gebieden</a:t>
            </a:r>
            <a:endParaRPr lang="nl-BE" spc="-10">
              <a:latin typeface="Calibri"/>
              <a:cs typeface="Calibri"/>
            </a:endParaRPr>
          </a:p>
          <a:p>
            <a:pPr marL="90805" marR="92710" algn="ctr">
              <a:lnSpc>
                <a:spcPts val="1950"/>
              </a:lnSpc>
              <a:spcBef>
                <a:spcPts val="980"/>
              </a:spcBef>
            </a:pPr>
            <a:endParaRPr lang="nl-BE" sz="1050">
              <a:latin typeface="Calibri"/>
              <a:cs typeface="Calibri"/>
            </a:endParaRPr>
          </a:p>
          <a:p>
            <a:pPr marL="90805" marR="92710" algn="ctr">
              <a:lnSpc>
                <a:spcPts val="1950"/>
              </a:lnSpc>
              <a:spcBef>
                <a:spcPts val="980"/>
              </a:spcBef>
            </a:pPr>
            <a:endParaRPr sz="1800">
              <a:latin typeface="Calibri"/>
              <a:cs typeface="Calibri"/>
            </a:endParaRPr>
          </a:p>
        </p:txBody>
      </p:sp>
      <p:sp>
        <p:nvSpPr>
          <p:cNvPr id="3" name="object 3"/>
          <p:cNvSpPr txBox="1"/>
          <p:nvPr/>
        </p:nvSpPr>
        <p:spPr>
          <a:xfrm>
            <a:off x="4100512" y="1066679"/>
            <a:ext cx="3686175" cy="2448000"/>
          </a:xfrm>
          <a:prstGeom prst="rect">
            <a:avLst/>
          </a:prstGeom>
          <a:ln w="38100">
            <a:solidFill>
              <a:srgbClr val="2C582B"/>
            </a:solidFill>
          </a:ln>
        </p:spPr>
        <p:txBody>
          <a:bodyPr vert="horz" wrap="square" lIns="0" tIns="0" rIns="0" bIns="0" rtlCol="0">
            <a:spAutoFit/>
          </a:bodyPr>
          <a:lstStyle/>
          <a:p>
            <a:pPr marL="13970" algn="ctr">
              <a:lnSpc>
                <a:spcPts val="2110"/>
              </a:lnSpc>
            </a:pPr>
            <a:endParaRPr lang="nl-BE" sz="1800">
              <a:latin typeface="Calibri"/>
              <a:cs typeface="Calibri"/>
            </a:endParaRPr>
          </a:p>
          <a:p>
            <a:pPr marL="13970" algn="ctr">
              <a:lnSpc>
                <a:spcPts val="2110"/>
              </a:lnSpc>
            </a:pPr>
            <a:r>
              <a:rPr sz="2000" b="1" err="1">
                <a:latin typeface="Calibri"/>
                <a:cs typeface="Calibri"/>
              </a:rPr>
              <a:t>Herstel</a:t>
            </a:r>
            <a:r>
              <a:rPr sz="2000" b="1" spc="-35">
                <a:latin typeface="Calibri"/>
                <a:cs typeface="Calibri"/>
              </a:rPr>
              <a:t> </a:t>
            </a:r>
            <a:r>
              <a:rPr sz="2000" b="1">
                <a:latin typeface="Calibri"/>
                <a:cs typeface="Calibri"/>
              </a:rPr>
              <a:t>van</a:t>
            </a:r>
            <a:r>
              <a:rPr sz="2000" b="1" spc="-105">
                <a:latin typeface="Calibri"/>
                <a:cs typeface="Calibri"/>
              </a:rPr>
              <a:t> </a:t>
            </a:r>
            <a:r>
              <a:rPr sz="2000" b="1" spc="-10">
                <a:latin typeface="Calibri"/>
                <a:cs typeface="Calibri"/>
              </a:rPr>
              <a:t>Biodiversiteit</a:t>
            </a:r>
            <a:endParaRPr sz="2000" b="1">
              <a:latin typeface="Calibri"/>
              <a:cs typeface="Calibri"/>
            </a:endParaRPr>
          </a:p>
          <a:p>
            <a:pPr marL="323850" marR="301625" algn="ctr">
              <a:lnSpc>
                <a:spcPts val="1950"/>
              </a:lnSpc>
              <a:spcBef>
                <a:spcPts val="1010"/>
              </a:spcBef>
            </a:pPr>
            <a:r>
              <a:rPr sz="1800">
                <a:latin typeface="Calibri"/>
                <a:cs typeface="Calibri"/>
              </a:rPr>
              <a:t>Herstel</a:t>
            </a:r>
            <a:r>
              <a:rPr sz="1800" spc="-15">
                <a:latin typeface="Calibri"/>
                <a:cs typeface="Calibri"/>
              </a:rPr>
              <a:t> </a:t>
            </a:r>
            <a:r>
              <a:rPr sz="1800">
                <a:latin typeface="Calibri"/>
                <a:cs typeface="Calibri"/>
              </a:rPr>
              <a:t>van</a:t>
            </a:r>
            <a:r>
              <a:rPr sz="1800" spc="-85">
                <a:latin typeface="Calibri"/>
                <a:cs typeface="Calibri"/>
              </a:rPr>
              <a:t> </a:t>
            </a:r>
            <a:r>
              <a:rPr sz="1800" spc="-10">
                <a:latin typeface="Calibri"/>
                <a:cs typeface="Calibri"/>
              </a:rPr>
              <a:t>ecosystemen,</a:t>
            </a:r>
            <a:r>
              <a:rPr sz="1800" spc="-110">
                <a:latin typeface="Calibri"/>
                <a:cs typeface="Calibri"/>
              </a:rPr>
              <a:t> </a:t>
            </a:r>
            <a:r>
              <a:rPr sz="1800" spc="-10">
                <a:latin typeface="Calibri"/>
                <a:cs typeface="Calibri"/>
              </a:rPr>
              <a:t>natuur </a:t>
            </a:r>
            <a:r>
              <a:rPr sz="1800" err="1">
                <a:latin typeface="Calibri"/>
                <a:cs typeface="Calibri"/>
              </a:rPr>
              <a:t>inclusieve</a:t>
            </a:r>
            <a:r>
              <a:rPr sz="1800" spc="-110">
                <a:latin typeface="Calibri"/>
                <a:cs typeface="Calibri"/>
              </a:rPr>
              <a:t> </a:t>
            </a:r>
            <a:r>
              <a:rPr sz="1800" spc="-10" err="1">
                <a:latin typeface="Calibri"/>
                <a:cs typeface="Calibri"/>
              </a:rPr>
              <a:t>landbouw</a:t>
            </a:r>
            <a:endParaRPr lang="nl-BE" sz="1800" spc="-10">
              <a:latin typeface="Calibri"/>
              <a:cs typeface="Calibri"/>
            </a:endParaRPr>
          </a:p>
          <a:p>
            <a:pPr marL="323850" marR="301625" algn="ctr">
              <a:lnSpc>
                <a:spcPts val="1950"/>
              </a:lnSpc>
              <a:spcBef>
                <a:spcPts val="1010"/>
              </a:spcBef>
            </a:pPr>
            <a:endParaRPr sz="1600">
              <a:latin typeface="Calibri"/>
              <a:cs typeface="Calibri"/>
            </a:endParaRPr>
          </a:p>
          <a:p>
            <a:pPr>
              <a:lnSpc>
                <a:spcPct val="100000"/>
              </a:lnSpc>
            </a:pPr>
            <a:endParaRPr sz="1800">
              <a:latin typeface="Calibri"/>
              <a:cs typeface="Calibri"/>
            </a:endParaRPr>
          </a:p>
          <a:p>
            <a:pPr>
              <a:lnSpc>
                <a:spcPct val="100000"/>
              </a:lnSpc>
              <a:spcBef>
                <a:spcPts val="1450"/>
              </a:spcBef>
            </a:pPr>
            <a:endParaRPr sz="1800">
              <a:latin typeface="Calibri"/>
              <a:cs typeface="Calibri"/>
            </a:endParaRPr>
          </a:p>
        </p:txBody>
      </p:sp>
      <p:sp>
        <p:nvSpPr>
          <p:cNvPr id="4" name="object 4"/>
          <p:cNvSpPr txBox="1"/>
          <p:nvPr/>
        </p:nvSpPr>
        <p:spPr>
          <a:xfrm>
            <a:off x="114300" y="4724400"/>
            <a:ext cx="11658600" cy="1800000"/>
          </a:xfrm>
          <a:prstGeom prst="rect">
            <a:avLst/>
          </a:prstGeom>
          <a:ln w="38100">
            <a:solidFill>
              <a:srgbClr val="FF0000"/>
            </a:solidFill>
          </a:ln>
        </p:spPr>
        <p:txBody>
          <a:bodyPr vert="horz" wrap="square" lIns="0" tIns="21590" rIns="0" bIns="0" rtlCol="0">
            <a:spAutoFit/>
          </a:bodyPr>
          <a:lstStyle/>
          <a:p>
            <a:pPr marL="7620" algn="ctr">
              <a:lnSpc>
                <a:spcPct val="100000"/>
              </a:lnSpc>
              <a:spcBef>
                <a:spcPts val="170"/>
              </a:spcBef>
            </a:pPr>
            <a:endParaRPr lang="nl-BE" sz="1800">
              <a:latin typeface="Calibri"/>
              <a:cs typeface="Calibri"/>
            </a:endParaRPr>
          </a:p>
          <a:p>
            <a:pPr marL="7620" algn="ctr">
              <a:lnSpc>
                <a:spcPct val="100000"/>
              </a:lnSpc>
              <a:spcBef>
                <a:spcPts val="170"/>
              </a:spcBef>
            </a:pPr>
            <a:r>
              <a:rPr sz="2000" b="1" err="1">
                <a:latin typeface="Calibri"/>
                <a:cs typeface="Calibri"/>
              </a:rPr>
              <a:t>Systeemverandering</a:t>
            </a:r>
            <a:r>
              <a:rPr sz="2000" b="1" spc="-150">
                <a:latin typeface="Calibri"/>
                <a:cs typeface="Calibri"/>
              </a:rPr>
              <a:t> </a:t>
            </a:r>
            <a:r>
              <a:rPr sz="2000" b="1" spc="-10">
                <a:latin typeface="Calibri"/>
                <a:cs typeface="Calibri"/>
              </a:rPr>
              <a:t>(horizontale</a:t>
            </a:r>
            <a:r>
              <a:rPr sz="2000" b="1" spc="-114">
                <a:latin typeface="Calibri"/>
                <a:cs typeface="Calibri"/>
              </a:rPr>
              <a:t> </a:t>
            </a:r>
            <a:r>
              <a:rPr sz="2000" b="1" spc="-10">
                <a:latin typeface="Calibri"/>
                <a:cs typeface="Calibri"/>
              </a:rPr>
              <a:t>maatregelen)</a:t>
            </a:r>
            <a:endParaRPr sz="2000" b="1">
              <a:latin typeface="Calibri"/>
              <a:cs typeface="Calibri"/>
            </a:endParaRPr>
          </a:p>
          <a:p>
            <a:pPr marR="8255" algn="ctr">
              <a:lnSpc>
                <a:spcPct val="100000"/>
              </a:lnSpc>
              <a:spcBef>
                <a:spcPts val="15"/>
              </a:spcBef>
            </a:pPr>
            <a:r>
              <a:rPr sz="1800">
                <a:latin typeface="Calibri"/>
                <a:cs typeface="Calibri"/>
              </a:rPr>
              <a:t>Mainstreaming</a:t>
            </a:r>
            <a:r>
              <a:rPr sz="1800" spc="-170">
                <a:latin typeface="Calibri"/>
                <a:cs typeface="Calibri"/>
              </a:rPr>
              <a:t> </a:t>
            </a:r>
            <a:r>
              <a:rPr sz="1800">
                <a:latin typeface="Calibri"/>
                <a:cs typeface="Calibri"/>
              </a:rPr>
              <a:t>biodiversiteit,</a:t>
            </a:r>
            <a:r>
              <a:rPr sz="1800" spc="-150">
                <a:latin typeface="Calibri"/>
                <a:cs typeface="Calibri"/>
              </a:rPr>
              <a:t> </a:t>
            </a:r>
            <a:r>
              <a:rPr sz="1800" spc="-10">
                <a:latin typeface="Calibri"/>
                <a:cs typeface="Calibri"/>
              </a:rPr>
              <a:t>kennisnetwerk</a:t>
            </a:r>
            <a:r>
              <a:rPr sz="1800" spc="-135">
                <a:latin typeface="Calibri"/>
                <a:cs typeface="Calibri"/>
              </a:rPr>
              <a:t> </a:t>
            </a:r>
            <a:r>
              <a:rPr sz="1800">
                <a:latin typeface="Calibri"/>
                <a:cs typeface="Calibri"/>
              </a:rPr>
              <a:t>&amp;</a:t>
            </a:r>
            <a:r>
              <a:rPr sz="1800" spc="85">
                <a:latin typeface="Calibri"/>
                <a:cs typeface="Calibri"/>
              </a:rPr>
              <a:t> </a:t>
            </a:r>
            <a:r>
              <a:rPr sz="1800" spc="-10">
                <a:latin typeface="Calibri"/>
                <a:cs typeface="Calibri"/>
              </a:rPr>
              <a:t>kennisdeling,</a:t>
            </a:r>
            <a:r>
              <a:rPr sz="1800" spc="-55">
                <a:latin typeface="Calibri"/>
                <a:cs typeface="Calibri"/>
              </a:rPr>
              <a:t> </a:t>
            </a:r>
            <a:r>
              <a:rPr sz="1800">
                <a:latin typeface="Calibri"/>
                <a:cs typeface="Calibri"/>
              </a:rPr>
              <a:t>Branding</a:t>
            </a:r>
            <a:r>
              <a:rPr sz="1800" spc="-85">
                <a:latin typeface="Calibri"/>
                <a:cs typeface="Calibri"/>
              </a:rPr>
              <a:t> </a:t>
            </a:r>
            <a:r>
              <a:rPr sz="1800">
                <a:latin typeface="Calibri"/>
                <a:cs typeface="Calibri"/>
              </a:rPr>
              <a:t>Natura</a:t>
            </a:r>
            <a:r>
              <a:rPr sz="1800" spc="-100">
                <a:latin typeface="Calibri"/>
                <a:cs typeface="Calibri"/>
              </a:rPr>
              <a:t> </a:t>
            </a:r>
            <a:r>
              <a:rPr sz="1800">
                <a:latin typeface="Calibri"/>
                <a:cs typeface="Calibri"/>
              </a:rPr>
              <a:t>2000,</a:t>
            </a:r>
            <a:r>
              <a:rPr sz="1800" spc="120">
                <a:latin typeface="Calibri"/>
                <a:cs typeface="Calibri"/>
              </a:rPr>
              <a:t> </a:t>
            </a:r>
            <a:r>
              <a:rPr sz="1800" spc="-10">
                <a:latin typeface="Calibri"/>
                <a:cs typeface="Calibri"/>
              </a:rPr>
              <a:t>flankerend</a:t>
            </a:r>
            <a:r>
              <a:rPr sz="1800" spc="-25">
                <a:latin typeface="Calibri"/>
                <a:cs typeface="Calibri"/>
              </a:rPr>
              <a:t> </a:t>
            </a:r>
            <a:r>
              <a:rPr sz="1800">
                <a:latin typeface="Calibri"/>
                <a:cs typeface="Calibri"/>
              </a:rPr>
              <a:t>beleid,</a:t>
            </a:r>
            <a:r>
              <a:rPr sz="1800" spc="-55">
                <a:latin typeface="Calibri"/>
                <a:cs typeface="Calibri"/>
              </a:rPr>
              <a:t> </a:t>
            </a:r>
            <a:r>
              <a:rPr sz="1800" spc="-10">
                <a:latin typeface="Calibri"/>
                <a:cs typeface="Calibri"/>
              </a:rPr>
              <a:t>financiering</a:t>
            </a:r>
            <a:endParaRPr lang="nl-BE" sz="1800" spc="-10">
              <a:latin typeface="Calibri"/>
              <a:cs typeface="Calibri"/>
            </a:endParaRPr>
          </a:p>
          <a:p>
            <a:pPr marR="8255" algn="ctr">
              <a:lnSpc>
                <a:spcPct val="100000"/>
              </a:lnSpc>
              <a:spcBef>
                <a:spcPts val="15"/>
              </a:spcBef>
            </a:pPr>
            <a:endParaRPr lang="nl-BE" spc="-10">
              <a:latin typeface="Calibri"/>
              <a:cs typeface="Calibri"/>
            </a:endParaRPr>
          </a:p>
          <a:p>
            <a:pPr marR="8255" algn="ctr">
              <a:lnSpc>
                <a:spcPct val="100000"/>
              </a:lnSpc>
              <a:spcBef>
                <a:spcPts val="15"/>
              </a:spcBef>
            </a:pPr>
            <a:endParaRPr lang="nl-BE" sz="1800" spc="-10">
              <a:latin typeface="Calibri"/>
              <a:cs typeface="Calibri"/>
            </a:endParaRPr>
          </a:p>
          <a:p>
            <a:pPr marR="8255" algn="ctr">
              <a:lnSpc>
                <a:spcPct val="100000"/>
              </a:lnSpc>
              <a:spcBef>
                <a:spcPts val="15"/>
              </a:spcBef>
            </a:pPr>
            <a:endParaRPr lang="nl-BE" spc="-10">
              <a:latin typeface="Calibri"/>
              <a:cs typeface="Calibri"/>
            </a:endParaRPr>
          </a:p>
        </p:txBody>
      </p:sp>
      <p:sp>
        <p:nvSpPr>
          <p:cNvPr id="5" name="object 5"/>
          <p:cNvSpPr txBox="1"/>
          <p:nvPr/>
        </p:nvSpPr>
        <p:spPr>
          <a:xfrm>
            <a:off x="8086725" y="1066843"/>
            <a:ext cx="3686175" cy="2448000"/>
          </a:xfrm>
          <a:prstGeom prst="rect">
            <a:avLst/>
          </a:prstGeom>
          <a:ln w="38100">
            <a:solidFill>
              <a:srgbClr val="2C582B"/>
            </a:solidFill>
          </a:ln>
        </p:spPr>
        <p:txBody>
          <a:bodyPr vert="horz" wrap="square" lIns="0" tIns="0" rIns="0" bIns="0" rtlCol="0">
            <a:spAutoFit/>
          </a:bodyPr>
          <a:lstStyle/>
          <a:p>
            <a:pPr algn="ctr">
              <a:lnSpc>
                <a:spcPts val="2110"/>
              </a:lnSpc>
            </a:pPr>
            <a:endParaRPr lang="nl-BE" sz="1800" spc="-10">
              <a:latin typeface="Calibri"/>
              <a:cs typeface="Calibri"/>
            </a:endParaRPr>
          </a:p>
          <a:p>
            <a:pPr algn="ctr">
              <a:lnSpc>
                <a:spcPts val="2110"/>
              </a:lnSpc>
            </a:pPr>
            <a:r>
              <a:rPr sz="2000" b="1" spc="-10" err="1">
                <a:latin typeface="Calibri"/>
                <a:cs typeface="Calibri"/>
              </a:rPr>
              <a:t>Reduceren</a:t>
            </a:r>
            <a:r>
              <a:rPr sz="2000" b="1" spc="-45">
                <a:latin typeface="Calibri"/>
                <a:cs typeface="Calibri"/>
              </a:rPr>
              <a:t> </a:t>
            </a:r>
            <a:r>
              <a:rPr sz="2000" b="1">
                <a:latin typeface="Calibri"/>
                <a:cs typeface="Calibri"/>
              </a:rPr>
              <a:t>van</a:t>
            </a:r>
            <a:r>
              <a:rPr sz="2000" b="1" spc="-55">
                <a:latin typeface="Calibri"/>
                <a:cs typeface="Calibri"/>
              </a:rPr>
              <a:t> </a:t>
            </a:r>
            <a:r>
              <a:rPr sz="2000" b="1" spc="-10">
                <a:latin typeface="Calibri"/>
                <a:cs typeface="Calibri"/>
              </a:rPr>
              <a:t>milieudrukken</a:t>
            </a:r>
            <a:endParaRPr sz="2000" b="1">
              <a:latin typeface="Calibri"/>
              <a:cs typeface="Calibri"/>
            </a:endParaRPr>
          </a:p>
          <a:p>
            <a:pPr marL="194310" marR="186055" algn="ctr">
              <a:lnSpc>
                <a:spcPts val="1950"/>
              </a:lnSpc>
              <a:spcBef>
                <a:spcPts val="1010"/>
              </a:spcBef>
            </a:pPr>
            <a:r>
              <a:rPr sz="1800">
                <a:latin typeface="Calibri"/>
                <a:cs typeface="Calibri"/>
              </a:rPr>
              <a:t>Licht,</a:t>
            </a:r>
            <a:r>
              <a:rPr sz="1800" spc="-20">
                <a:latin typeface="Calibri"/>
                <a:cs typeface="Calibri"/>
              </a:rPr>
              <a:t> </a:t>
            </a:r>
            <a:r>
              <a:rPr sz="1800" spc="-10">
                <a:latin typeface="Calibri"/>
                <a:cs typeface="Calibri"/>
              </a:rPr>
              <a:t>recreatie,</a:t>
            </a:r>
            <a:r>
              <a:rPr sz="1800" spc="-100">
                <a:latin typeface="Calibri"/>
                <a:cs typeface="Calibri"/>
              </a:rPr>
              <a:t> </a:t>
            </a:r>
            <a:r>
              <a:rPr sz="1800" spc="-25">
                <a:latin typeface="Calibri"/>
                <a:cs typeface="Calibri"/>
              </a:rPr>
              <a:t>water,</a:t>
            </a:r>
            <a:r>
              <a:rPr sz="1800" spc="-10">
                <a:latin typeface="Calibri"/>
                <a:cs typeface="Calibri"/>
              </a:rPr>
              <a:t> klimaat, </a:t>
            </a:r>
            <a:r>
              <a:rPr sz="1800" spc="-10" err="1">
                <a:latin typeface="Calibri"/>
                <a:cs typeface="Calibri"/>
              </a:rPr>
              <a:t>effluente</a:t>
            </a:r>
            <a:r>
              <a:rPr lang="nl-BE" sz="1800" spc="-10">
                <a:latin typeface="Calibri"/>
                <a:cs typeface="Calibri"/>
              </a:rPr>
              <a:t>n</a:t>
            </a:r>
            <a:endParaRPr sz="1800">
              <a:latin typeface="Calibri"/>
              <a:cs typeface="Calibri"/>
            </a:endParaRPr>
          </a:p>
          <a:p>
            <a:pPr>
              <a:lnSpc>
                <a:spcPct val="100000"/>
              </a:lnSpc>
            </a:pPr>
            <a:endParaRPr sz="1800">
              <a:latin typeface="Calibri"/>
              <a:cs typeface="Calibri"/>
            </a:endParaRPr>
          </a:p>
          <a:p>
            <a:pPr>
              <a:lnSpc>
                <a:spcPct val="100000"/>
              </a:lnSpc>
              <a:spcBef>
                <a:spcPts val="2070"/>
              </a:spcBef>
            </a:pPr>
            <a:endParaRPr sz="1800">
              <a:latin typeface="Calibri"/>
              <a:cs typeface="Calibri"/>
            </a:endParaRPr>
          </a:p>
        </p:txBody>
      </p:sp>
      <p:sp>
        <p:nvSpPr>
          <p:cNvPr id="6" name="object 6"/>
          <p:cNvSpPr txBox="1">
            <a:spLocks noGrp="1"/>
          </p:cNvSpPr>
          <p:nvPr>
            <p:ph type="title"/>
          </p:nvPr>
        </p:nvSpPr>
        <p:spPr>
          <a:xfrm>
            <a:off x="1216728" y="174410"/>
            <a:ext cx="3472815" cy="575310"/>
          </a:xfrm>
          <a:prstGeom prst="rect">
            <a:avLst/>
          </a:prstGeom>
        </p:spPr>
        <p:txBody>
          <a:bodyPr vert="horz" wrap="square" lIns="0" tIns="13335" rIns="0" bIns="0" rtlCol="0">
            <a:spAutoFit/>
          </a:bodyPr>
          <a:lstStyle/>
          <a:p>
            <a:pPr marL="12700">
              <a:lnSpc>
                <a:spcPct val="100000"/>
              </a:lnSpc>
              <a:spcBef>
                <a:spcPts val="105"/>
              </a:spcBef>
            </a:pPr>
            <a:r>
              <a:rPr sz="3600"/>
              <a:t>4</a:t>
            </a:r>
            <a:r>
              <a:rPr sz="3600" spc="-55"/>
              <a:t> </a:t>
            </a:r>
            <a:r>
              <a:rPr sz="3600" err="1"/>
              <a:t>Pijlers</a:t>
            </a:r>
            <a:r>
              <a:rPr sz="3600" spc="-10"/>
              <a:t> </a:t>
            </a:r>
            <a:endParaRPr sz="3600">
              <a:latin typeface="Calibri"/>
              <a:cs typeface="Calibri"/>
            </a:endParaRPr>
          </a:p>
        </p:txBody>
      </p:sp>
      <p:pic>
        <p:nvPicPr>
          <p:cNvPr id="7" name="object 7"/>
          <p:cNvPicPr/>
          <p:nvPr/>
        </p:nvPicPr>
        <p:blipFill>
          <a:blip r:embed="rId3" cstate="print"/>
          <a:stretch>
            <a:fillRect/>
          </a:stretch>
        </p:blipFill>
        <p:spPr>
          <a:xfrm>
            <a:off x="271462" y="2814776"/>
            <a:ext cx="590550" cy="572438"/>
          </a:xfrm>
          <a:prstGeom prst="rect">
            <a:avLst/>
          </a:prstGeom>
        </p:spPr>
      </p:pic>
      <p:pic>
        <p:nvPicPr>
          <p:cNvPr id="8" name="object 8"/>
          <p:cNvPicPr/>
          <p:nvPr/>
        </p:nvPicPr>
        <p:blipFill>
          <a:blip r:embed="rId4" cstate="print"/>
          <a:stretch>
            <a:fillRect/>
          </a:stretch>
        </p:blipFill>
        <p:spPr>
          <a:xfrm>
            <a:off x="4289814" y="2740957"/>
            <a:ext cx="539635" cy="646257"/>
          </a:xfrm>
          <a:prstGeom prst="rect">
            <a:avLst/>
          </a:prstGeom>
        </p:spPr>
      </p:pic>
      <p:pic>
        <p:nvPicPr>
          <p:cNvPr id="9" name="object 9"/>
          <p:cNvPicPr/>
          <p:nvPr/>
        </p:nvPicPr>
        <p:blipFill>
          <a:blip r:embed="rId5" cstate="print"/>
          <a:stretch>
            <a:fillRect/>
          </a:stretch>
        </p:blipFill>
        <p:spPr>
          <a:xfrm>
            <a:off x="9634414" y="2687500"/>
            <a:ext cx="590795" cy="676741"/>
          </a:xfrm>
          <a:prstGeom prst="rect">
            <a:avLst/>
          </a:prstGeom>
        </p:spPr>
      </p:pic>
      <p:pic>
        <p:nvPicPr>
          <p:cNvPr id="10" name="object 10"/>
          <p:cNvPicPr/>
          <p:nvPr/>
        </p:nvPicPr>
        <p:blipFill>
          <a:blip r:embed="rId6" cstate="print"/>
          <a:stretch>
            <a:fillRect/>
          </a:stretch>
        </p:blipFill>
        <p:spPr>
          <a:xfrm>
            <a:off x="1216728" y="5700007"/>
            <a:ext cx="595494" cy="600780"/>
          </a:xfrm>
          <a:prstGeom prst="rect">
            <a:avLst/>
          </a:prstGeom>
        </p:spPr>
      </p:pic>
      <p:pic>
        <p:nvPicPr>
          <p:cNvPr id="11" name="object 11"/>
          <p:cNvPicPr/>
          <p:nvPr/>
        </p:nvPicPr>
        <p:blipFill>
          <a:blip r:embed="rId7" cstate="print"/>
          <a:stretch>
            <a:fillRect/>
          </a:stretch>
        </p:blipFill>
        <p:spPr>
          <a:xfrm>
            <a:off x="271462" y="5618087"/>
            <a:ext cx="600075" cy="628650"/>
          </a:xfrm>
          <a:prstGeom prst="rect">
            <a:avLst/>
          </a:prstGeom>
        </p:spPr>
      </p:pic>
      <p:pic>
        <p:nvPicPr>
          <p:cNvPr id="12" name="object 12"/>
          <p:cNvPicPr/>
          <p:nvPr/>
        </p:nvPicPr>
        <p:blipFill>
          <a:blip r:embed="rId8" cstate="print"/>
          <a:stretch>
            <a:fillRect/>
          </a:stretch>
        </p:blipFill>
        <p:spPr>
          <a:xfrm>
            <a:off x="10015659" y="5710237"/>
            <a:ext cx="581025" cy="600075"/>
          </a:xfrm>
          <a:prstGeom prst="rect">
            <a:avLst/>
          </a:prstGeom>
        </p:spPr>
      </p:pic>
      <p:pic>
        <p:nvPicPr>
          <p:cNvPr id="13" name="object 13"/>
          <p:cNvPicPr/>
          <p:nvPr/>
        </p:nvPicPr>
        <p:blipFill>
          <a:blip r:embed="rId9" cstate="print"/>
          <a:stretch>
            <a:fillRect/>
          </a:stretch>
        </p:blipFill>
        <p:spPr>
          <a:xfrm>
            <a:off x="3270366" y="2764166"/>
            <a:ext cx="448924" cy="600075"/>
          </a:xfrm>
          <a:prstGeom prst="rect">
            <a:avLst/>
          </a:prstGeom>
        </p:spPr>
      </p:pic>
      <p:pic>
        <p:nvPicPr>
          <p:cNvPr id="14" name="object 14"/>
          <p:cNvPicPr/>
          <p:nvPr/>
        </p:nvPicPr>
        <p:blipFill>
          <a:blip r:embed="rId9" cstate="print"/>
          <a:stretch>
            <a:fillRect/>
          </a:stretch>
        </p:blipFill>
        <p:spPr>
          <a:xfrm>
            <a:off x="7142111" y="2682364"/>
            <a:ext cx="529730" cy="704850"/>
          </a:xfrm>
          <a:prstGeom prst="rect">
            <a:avLst/>
          </a:prstGeom>
        </p:spPr>
      </p:pic>
      <p:pic>
        <p:nvPicPr>
          <p:cNvPr id="15" name="object 15"/>
          <p:cNvPicPr/>
          <p:nvPr/>
        </p:nvPicPr>
        <p:blipFill>
          <a:blip r:embed="rId10" cstate="print"/>
          <a:stretch>
            <a:fillRect/>
          </a:stretch>
        </p:blipFill>
        <p:spPr>
          <a:xfrm>
            <a:off x="10741879" y="5700007"/>
            <a:ext cx="466725" cy="600075"/>
          </a:xfrm>
          <a:prstGeom prst="rect">
            <a:avLst/>
          </a:prstGeom>
        </p:spPr>
      </p:pic>
      <p:sp>
        <p:nvSpPr>
          <p:cNvPr id="20" name="Tekstvak 19">
            <a:extLst>
              <a:ext uri="{FF2B5EF4-FFF2-40B4-BE49-F238E27FC236}">
                <a16:creationId xmlns:a16="http://schemas.microsoft.com/office/drawing/2014/main" id="{638EF8F2-AA9F-35CA-531F-AF63F151D187}"/>
              </a:ext>
            </a:extLst>
          </p:cNvPr>
          <p:cNvSpPr txBox="1"/>
          <p:nvPr/>
        </p:nvSpPr>
        <p:spPr>
          <a:xfrm rot="20354842">
            <a:off x="176949" y="4167548"/>
            <a:ext cx="2675052" cy="584775"/>
          </a:xfrm>
          <a:prstGeom prst="rect">
            <a:avLst/>
          </a:prstGeom>
          <a:noFill/>
          <a:ln>
            <a:solidFill>
              <a:srgbClr val="FF0000"/>
            </a:solidFill>
          </a:ln>
        </p:spPr>
        <p:txBody>
          <a:bodyPr wrap="square" rtlCol="0">
            <a:spAutoFit/>
          </a:bodyPr>
          <a:lstStyle/>
          <a:p>
            <a:r>
              <a:rPr lang="nl-BE" sz="3200"/>
              <a:t>Projectoproep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nl-BE"/>
              <a:t>Natura 2000</a:t>
            </a:r>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03</a:t>
            </a:r>
          </a:p>
        </p:txBody>
      </p:sp>
    </p:spTree>
    <p:extLst>
      <p:ext uri="{BB962C8B-B14F-4D97-AF65-F5344CB8AC3E}">
        <p14:creationId xmlns:p14="http://schemas.microsoft.com/office/powerpoint/2010/main" val="2202875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CF96C3-0B8A-B428-37E5-9CB229FD54A3}"/>
              </a:ext>
            </a:extLst>
          </p:cNvPr>
          <p:cNvSpPr>
            <a:spLocks noGrp="1"/>
          </p:cNvSpPr>
          <p:nvPr>
            <p:ph type="title"/>
          </p:nvPr>
        </p:nvSpPr>
        <p:spPr>
          <a:xfrm>
            <a:off x="838200" y="365126"/>
            <a:ext cx="7091232" cy="706930"/>
          </a:xfrm>
        </p:spPr>
        <p:txBody>
          <a:bodyPr/>
          <a:lstStyle/>
          <a:p>
            <a:r>
              <a:rPr lang="nl-BE"/>
              <a:t>Wat is Natura 2000?</a:t>
            </a:r>
          </a:p>
        </p:txBody>
      </p:sp>
      <p:sp>
        <p:nvSpPr>
          <p:cNvPr id="3" name="Tijdelijke aanduiding voor tekst 2">
            <a:extLst>
              <a:ext uri="{FF2B5EF4-FFF2-40B4-BE49-F238E27FC236}">
                <a16:creationId xmlns:a16="http://schemas.microsoft.com/office/drawing/2014/main" id="{78CBB023-DA25-73B6-3911-79B683D1F36A}"/>
              </a:ext>
            </a:extLst>
          </p:cNvPr>
          <p:cNvSpPr>
            <a:spLocks noGrp="1"/>
          </p:cNvSpPr>
          <p:nvPr>
            <p:ph type="body" sz="quarter" idx="10"/>
          </p:nvPr>
        </p:nvSpPr>
        <p:spPr>
          <a:xfrm>
            <a:off x="335560" y="1360531"/>
            <a:ext cx="7927734" cy="4136937"/>
          </a:xfrm>
        </p:spPr>
        <p:txBody>
          <a:bodyPr vert="horz" lIns="91440" tIns="45720" rIns="91440" bIns="45720" rtlCol="0" anchor="t">
            <a:normAutofit/>
          </a:bodyPr>
          <a:lstStyle/>
          <a:p>
            <a:pPr marL="0" indent="0">
              <a:buNone/>
            </a:pPr>
            <a:r>
              <a:rPr lang="nl-NL" b="0" i="0">
                <a:solidFill>
                  <a:srgbClr val="292929"/>
                </a:solidFill>
                <a:effectLst/>
                <a:highlight>
                  <a:srgbClr val="FFFFFF"/>
                </a:highlight>
                <a:latin typeface="Calibri"/>
                <a:cs typeface="Calibri"/>
              </a:rPr>
              <a:t>Natura 2000 is een netwerk van beschermde gebieden dat Europa's meest waardevolle en bedreigde soorten en </a:t>
            </a:r>
            <a:r>
              <a:rPr lang="nl-NL" b="0" i="0" err="1">
                <a:solidFill>
                  <a:srgbClr val="292929"/>
                </a:solidFill>
                <a:effectLst/>
                <a:highlight>
                  <a:srgbClr val="FFFFFF"/>
                </a:highlight>
                <a:latin typeface="Calibri"/>
                <a:cs typeface="Calibri"/>
              </a:rPr>
              <a:t>habitats</a:t>
            </a:r>
            <a:r>
              <a:rPr lang="nl-NL" b="0" i="0">
                <a:solidFill>
                  <a:srgbClr val="292929"/>
                </a:solidFill>
                <a:effectLst/>
                <a:highlight>
                  <a:srgbClr val="FFFFFF"/>
                </a:highlight>
                <a:latin typeface="Calibri"/>
                <a:cs typeface="Calibri"/>
              </a:rPr>
              <a:t> omvat.</a:t>
            </a:r>
            <a:r>
              <a:rPr lang="nl-NL">
                <a:solidFill>
                  <a:srgbClr val="292929"/>
                </a:solidFill>
                <a:highlight>
                  <a:srgbClr val="FFFFFF"/>
                </a:highlight>
                <a:latin typeface="Calibri"/>
                <a:cs typeface="Calibri"/>
              </a:rPr>
              <a:t> </a:t>
            </a:r>
          </a:p>
          <a:p>
            <a:pPr marL="0" indent="0">
              <a:buNone/>
            </a:pPr>
            <a:r>
              <a:rPr lang="nl-NL" b="0" i="0">
                <a:solidFill>
                  <a:srgbClr val="292929"/>
                </a:solidFill>
                <a:effectLst/>
                <a:highlight>
                  <a:srgbClr val="FFFFFF"/>
                </a:highlight>
                <a:latin typeface="Calibri"/>
                <a:cs typeface="Calibri"/>
              </a:rPr>
              <a:t>Het is het grootste gecoördineerde netwerk van beschermde gebieden ter wereld en strekt zich uit over alle 27 EU-lidstaten, zowel op het land als op zee. De gebieden binnen Natura 2000 zijn aangewezen onder de </a:t>
            </a:r>
            <a:r>
              <a:rPr lang="nl-NL" b="1" i="0">
                <a:solidFill>
                  <a:srgbClr val="292929"/>
                </a:solidFill>
                <a:effectLst/>
                <a:highlight>
                  <a:srgbClr val="FFFFFF"/>
                </a:highlight>
                <a:latin typeface="Calibri"/>
                <a:cs typeface="Calibri"/>
              </a:rPr>
              <a:t>Vogelrichtlijn</a:t>
            </a:r>
            <a:r>
              <a:rPr lang="nl-NL" b="0" i="0">
                <a:solidFill>
                  <a:srgbClr val="292929"/>
                </a:solidFill>
                <a:effectLst/>
                <a:highlight>
                  <a:srgbClr val="FFFFFF"/>
                </a:highlight>
                <a:latin typeface="Calibri"/>
                <a:cs typeface="Calibri"/>
              </a:rPr>
              <a:t> en de </a:t>
            </a:r>
            <a:r>
              <a:rPr lang="nl-NL" b="1" i="0">
                <a:solidFill>
                  <a:srgbClr val="292929"/>
                </a:solidFill>
                <a:effectLst/>
                <a:highlight>
                  <a:srgbClr val="FFFFFF"/>
                </a:highlight>
                <a:latin typeface="Calibri"/>
                <a:cs typeface="Calibri"/>
              </a:rPr>
              <a:t>Habitatrichtlijn</a:t>
            </a:r>
            <a:r>
              <a:rPr lang="nl-NL" b="0" i="0">
                <a:solidFill>
                  <a:srgbClr val="292929"/>
                </a:solidFill>
                <a:effectLst/>
                <a:highlight>
                  <a:srgbClr val="FFFFFF"/>
                </a:highlight>
                <a:latin typeface="Calibri"/>
                <a:cs typeface="Calibri"/>
              </a:rPr>
              <a:t>.</a:t>
            </a:r>
            <a:endParaRPr lang="nl-BE">
              <a:latin typeface="Calibri"/>
              <a:cs typeface="Calibri"/>
            </a:endParaRPr>
          </a:p>
        </p:txBody>
      </p:sp>
      <p:pic>
        <p:nvPicPr>
          <p:cNvPr id="5" name="Afbeelding 4" descr="Afbeelding met Lettertype, Graphics, grafische vormgeving, clipart&#10;&#10;Automatisch gegenereerde beschrijving">
            <a:extLst>
              <a:ext uri="{FF2B5EF4-FFF2-40B4-BE49-F238E27FC236}">
                <a16:creationId xmlns:a16="http://schemas.microsoft.com/office/drawing/2014/main" id="{8418D496-DA7A-D9D8-122E-5724D790066F}"/>
              </a:ext>
            </a:extLst>
          </p:cNvPr>
          <p:cNvPicPr>
            <a:picLocks noChangeAspect="1"/>
          </p:cNvPicPr>
          <p:nvPr/>
        </p:nvPicPr>
        <p:blipFill>
          <a:blip r:embed="rId3"/>
          <a:stretch>
            <a:fillRect/>
          </a:stretch>
        </p:blipFill>
        <p:spPr>
          <a:xfrm>
            <a:off x="8263294" y="2022022"/>
            <a:ext cx="3708400" cy="2552700"/>
          </a:xfrm>
          <a:prstGeom prst="rect">
            <a:avLst/>
          </a:prstGeom>
        </p:spPr>
      </p:pic>
    </p:spTree>
    <p:extLst>
      <p:ext uri="{BB962C8B-B14F-4D97-AF65-F5344CB8AC3E}">
        <p14:creationId xmlns:p14="http://schemas.microsoft.com/office/powerpoint/2010/main" val="2708951812"/>
      </p:ext>
    </p:extLst>
  </p:cSld>
  <p:clrMapOvr>
    <a:masterClrMapping/>
  </p:clrMapOvr>
</p:sld>
</file>

<file path=ppt/theme/theme1.xml><?xml version="1.0" encoding="utf-8"?>
<a:theme xmlns:a="http://schemas.openxmlformats.org/drawingml/2006/main" name="Kantoorthema">
  <a:themeElements>
    <a:clrScheme name="B4B">
      <a:dk1>
        <a:srgbClr val="000000"/>
      </a:dk1>
      <a:lt1>
        <a:srgbClr val="FFFFFF"/>
      </a:lt1>
      <a:dk2>
        <a:srgbClr val="44546A"/>
      </a:dk2>
      <a:lt2>
        <a:srgbClr val="E7E6E6"/>
      </a:lt2>
      <a:accent1>
        <a:srgbClr val="2C592B"/>
      </a:accent1>
      <a:accent2>
        <a:srgbClr val="D9E6B1"/>
      </a:accent2>
      <a:accent3>
        <a:srgbClr val="F8C9DF"/>
      </a:accent3>
      <a:accent4>
        <a:srgbClr val="FDD391"/>
      </a:accent4>
      <a:accent5>
        <a:srgbClr val="85CEE3"/>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A94F5BC6-D0A0-4B07-94B2-D88D73105AA0}" vid="{54D81527-1551-4FA6-9AD8-55433E87D79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ertalingnodig_x003f_ xmlns="f45f93ff-21d8-4d94-9136-f1f9da130636">true</Vertalingnodig_x003f_>
    <lcf76f155ced4ddcb4097134ff3c332f xmlns="f45f93ff-21d8-4d94-9136-f1f9da130636">
      <Terms xmlns="http://schemas.microsoft.com/office/infopath/2007/PartnerControls"/>
    </lcf76f155ced4ddcb4097134ff3c332f>
    <IF xmlns="f45f93ff-21d8-4d94-9136-f1f9da130636">false</IF>
    <Check_x0021_ xmlns="f45f93ff-21d8-4d94-9136-f1f9da130636">false</Check_x0021_>
    <TaxCatchAll xmlns="9a9ec0f0-7796-43d0-ac1f-4c8c46ee0bd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28C95ABD6E9447A8756B1AD1083679" ma:contentTypeVersion="16" ma:contentTypeDescription="Een nieuw document maken." ma:contentTypeScope="" ma:versionID="77618cbc8d38d41afa306bdee4c02219">
  <xsd:schema xmlns:xsd="http://www.w3.org/2001/XMLSchema" xmlns:xs="http://www.w3.org/2001/XMLSchema" xmlns:p="http://schemas.microsoft.com/office/2006/metadata/properties" xmlns:ns2="f45f93ff-21d8-4d94-9136-f1f9da130636" xmlns:ns3="2b6b9508-294d-4f29-b9e3-44e68a96b911" xmlns:ns4="9a9ec0f0-7796-43d0-ac1f-4c8c46ee0bd1" targetNamespace="http://schemas.microsoft.com/office/2006/metadata/properties" ma:root="true" ma:fieldsID="60ff72f10ab19aed8e7499c8fcae349c" ns2:_="" ns3:_="" ns4:_="">
    <xsd:import namespace="f45f93ff-21d8-4d94-9136-f1f9da130636"/>
    <xsd:import namespace="2b6b9508-294d-4f29-b9e3-44e68a96b911"/>
    <xsd:import namespace="9a9ec0f0-7796-43d0-ac1f-4c8c46ee0bd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IF" minOccurs="0"/>
                <xsd:element ref="ns2:Check_x0021_" minOccurs="0"/>
                <xsd:element ref="ns2:Vertalingnodig_x003f_"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f93ff-21d8-4d94-9136-f1f9da1306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IF" ma:index="14" nillable="true" ma:displayName="IF" ma:default="0" ma:format="Dropdown" ma:internalName="IF">
      <xsd:simpleType>
        <xsd:restriction base="dms:Boolean"/>
      </xsd:simpleType>
    </xsd:element>
    <xsd:element name="Check_x0021_" ma:index="15" nillable="true" ma:displayName="Check!" ma:default="0" ma:format="Dropdown" ma:internalName="Check_x0021_">
      <xsd:simpleType>
        <xsd:restriction base="dms:Boolean"/>
      </xsd:simpleType>
    </xsd:element>
    <xsd:element name="Vertalingnodig_x003f_" ma:index="16" nillable="true" ma:displayName="Vertaling nodig?" ma:default="1" ma:format="Dropdown" ma:internalName="Vertalingnodig_x003f_">
      <xsd:simpleType>
        <xsd:restriction base="dms:Boolea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6b9508-294d-4f29-b9e3-44e68a96b911"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ffe3c2-6beb-4289-9ccd-ef8a23f2e35f}" ma:internalName="TaxCatchAll" ma:showField="CatchAllData" ma:web="2b6b9508-294d-4f29-b9e3-44e68a96b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64968A-C83E-40E9-9148-935C6C884220}">
  <ds:schemaRefs>
    <ds:schemaRef ds:uri="2b6b9508-294d-4f29-b9e3-44e68a96b911"/>
    <ds:schemaRef ds:uri="9a9ec0f0-7796-43d0-ac1f-4c8c46ee0bd1"/>
    <ds:schemaRef ds:uri="f45f93ff-21d8-4d94-9136-f1f9da1306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CFCDF48-E024-4B54-BF55-17A2E15D62A8}">
  <ds:schemaRefs>
    <ds:schemaRef ds:uri="2b6b9508-294d-4f29-b9e3-44e68a96b911"/>
    <ds:schemaRef ds:uri="9a9ec0f0-7796-43d0-ac1f-4c8c46ee0bd1"/>
    <ds:schemaRef ds:uri="f45f93ff-21d8-4d94-9136-f1f9da1306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14D19D-E8E0-4F86-94E5-39321DEDC6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PresentatieB4B</Template>
  <Application>Microsoft Office PowerPoint</Application>
  <PresentationFormat>Widescreen</PresentationFormat>
  <Slides>27</Slides>
  <Notes>6</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Kantoorthema</vt:lpstr>
      <vt:lpstr>Projectoproep</vt:lpstr>
      <vt:lpstr>Inhoud - agenda</vt:lpstr>
      <vt:lpstr>Welkom</vt:lpstr>
      <vt:lpstr>Welkom op deze infosessie</vt:lpstr>
      <vt:lpstr>LIFE Belgium for Biodiversity</vt:lpstr>
      <vt:lpstr>LIFE Belgium for Biodiversity</vt:lpstr>
      <vt:lpstr>4 Pijlers </vt:lpstr>
      <vt:lpstr>Natura 2000</vt:lpstr>
      <vt:lpstr>Wat is Natura 2000?</vt:lpstr>
      <vt:lpstr>Natura 2000 in België</vt:lpstr>
      <vt:lpstr>PowerPoint Presentation</vt:lpstr>
      <vt:lpstr>Projectoproep </vt:lpstr>
      <vt:lpstr>Projectoproep</vt:lpstr>
      <vt:lpstr>Projectoproep</vt:lpstr>
      <vt:lpstr>Uitgesloten activiteiten</vt:lpstr>
      <vt:lpstr>Criteria om in aanmerking te komen</vt:lpstr>
      <vt:lpstr>Criteria om in aanmerking te komen</vt:lpstr>
      <vt:lpstr>Onverenigbaarheden</vt:lpstr>
      <vt:lpstr>Procedure</vt:lpstr>
      <vt:lpstr>Hoe verloopt de procedure?</vt:lpstr>
      <vt:lpstr>Implementatie van de projecten</vt:lpstr>
      <vt:lpstr>Afronden van de projecten</vt:lpstr>
      <vt:lpstr>PowerPoint Presentation</vt:lpstr>
      <vt:lpstr>Subsidie</vt:lpstr>
      <vt:lpstr>Belangrijke aandachtspunten</vt:lpstr>
      <vt:lpstr>Vragen</vt:lpstr>
      <vt:lpstr>Vragen </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Dit is de grote titel</dc:title>
  <dc:creator>Lenaert Rieke</dc:creator>
  <cp:revision>1</cp:revision>
  <dcterms:created xsi:type="dcterms:W3CDTF">2024-05-28T13:01:27Z</dcterms:created>
  <dcterms:modified xsi:type="dcterms:W3CDTF">2024-06-19T09:03:54Z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0x010100D128C95ABD6E9447A8756B1AD1083679</vt:lpwstr>
  </property>
  <property fmtid="{D5CDD505-2E9C-101B-9397-08002B2CF9AE}" pid="3" name="MediaServiceImageTags">
    <vt:lpwstr/>
  </property>
</Properties>
</file>